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0965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VELATION 8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died the third part of the creatures which were in the sea, even they that had life; and the third part of the ships was destroy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third angel sounded, and there fell from heaven a great star, burning as a torch, and it fell upon the third part of the rivers, and upon the fountains of the waters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name of the star is called Wormwood: and the third part of the waters became wormwood; and many men died of the waters, because they were made bitt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fourth angel sounded, and the third part of the sun was smitten, and the third part of the moon, and the third part of the stars; that the third part of them should be darkened, and the day should not shine for the third part of it, and the night in like mann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saw, and I heard an eagle, flying in mid heaven, saying with a great voice, Woe, woe, woe, for them that dwell on the earth, by reason of the other voices of the trumpet of the three angels, who are yet to soun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opened the seventh seal, there followed a silence in heaven about the space of half an hou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saw the seven angels which stand before God; and there were given unto them seven trumpet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nother angel came and stood over the altar, having a golden censer; and there was given unto him much incense, that he should add it unto the prayers of all the saints upon the golden altar which was before the thron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moke of the incense, with the prayers of the saints, went up before God out of the angel’s han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angel taketh the censer; and he filled it with the fire of the altar, and cast it upon the earth: and there followed thunders, and voices, and lightnings, and an earthquak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even angels which had the seven trumpets prepared themselves to sou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first sounded, and there followed hail and fire, mingled with blood, and they were cast upon the earth: and the third part of the earth was burnt up, and the third part of the trees was burnt up, and all green grass was burnt up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econd angel sounded, and as it were a great mountain burning with fire was cast into the sea: and the third part of the sea became blood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9">
  <a:themeElements>
    <a:clrScheme name="Theme7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2026-06-16T07:02:59Z</dcterms:created>
  <dcterms:modified xsi:type="dcterms:W3CDTF">2026-06-16T07:02:59Z</dcterms:modified>
  <dc:title>Bible.com.au: REVELATION 8:1-13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