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57197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VELATION 5:1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ing a new song, saying, Worthy art thou to take the book, and to open the seals thereof: for thou wast slain, and didst purchase unto God with thy blood men of every tribe, and tongue, and people, and nation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adest them to be unto our God a kingdom and priests; and they reign upon the eart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saw, and I heard a voice of many angels round about the throne and the living creatures and the elders; and the number of them was ten thousand times ten thousand, and thousands of thousands;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ing with a great voice, Worthy is the Lamb that hath been slain to receive the power, and riches, and wisdom, and might, and honour, and glory, and blessing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very created thing which is in the heaven, and on the earth, and under the earth, and on the sea, and all things that are in them, heard I saying, Unto him that sitteth on the throne, and unto the Lamb, be the blessing, and the honour, and the glory, and the dominion, for ever and ever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four living creatures said, Amen. And the elders fell down and worshippe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saw in the right hand of him that sat on the throne a book written within and on the back, close sealed with seven seal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saw a strong angel proclaiming with a great voice, Who is worthy to open the book, and to loose the seals thereof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o one in the heaven, or on the earth, or under the earth, was able to open the book, or to look thereo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ept much, because no one was found worthy to open the book, or to look thereon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ne of the elders saith unto me, Weep not: behold, the Lion that is of the tribe of Judah, the Root of David, hath overcome, to open the book and the seven seals thereof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saw in the midst of the throne and of the four living creatures, and in the midst of the elders, a Lamb standing, as though it had been slain, having seven horns, and seven eyes, which are the seven Spirits of God, sent forth into all the eart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came, and he taketh it out of the right hand of him that sat on the thron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he had taken the book, the four living creatures and the four and twenty elders fell down before the Lamb, having each one a harp, and golden bowls full of incense, which are the prayers of the saint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2">
  <a:themeElements>
    <a:clrScheme name="Theme3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2026-06-27T10:21:40Z</dcterms:created>
  <dcterms:modified xsi:type="dcterms:W3CDTF">2026-06-27T10:21:40Z</dcterms:modified>
  <dc:title>Bible.com.au: REVELATION 5:1-14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