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9947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4: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when the living creatures shall give glory and honour and thanks to him that sitteth on the throne, to him that liveth for ever and ev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four and twenty elders shall fall down before him that sitteth on the throne, and shall worship him that liveth for ever and ever, and shall cast their crowns before the throne, say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orthy art thou, our Lord and our God, to receive the glory and the honour and the power: for thou didst create all things, and because of thy will they were, and were creat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ese things I saw, and behold, a door opened in heaven, and the first voice which I heard, a voice as of a trumpet speaking with me, one saying, Come up hither, and I will shew thee the things which must come to pass hereaft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traightway I was in the Spirit: and behold, there was a throne set in heaven, and one sitting upon the thron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that sat was to look upon like a jasper stone and a sardius: and there was a rainbow round about the throne, like an emerald to look up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round about the throne were four and twenty thrones: and upon the thrones I saw four and twenty elders sitting, arrayed in white garments; and on their heads crowns of gol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out of the throne proceed lightnings and voices and thunders. And there were seven lamps of fire burning before the throne, which are the seven Spirits of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before the throne, as it were a glassy sea like unto crystal; and in the midst of the throne, and round about the throne, four living creatures full of eyes before and behi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first creature was like a lion, and the second creature like a calf, and the third creature had a face as of a man, and the fourth creature was like a flying eag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four living creatures, having each one of them six wings, are full of eyes round about and within: and they have no rest day and night, saying, Holy, holy, holy, is the Lord God, the Almighty, which was and which is and which is to come.]]></a:t>
            </a:r>
          </a:p>
        </p:txBody>
      </p:sp>
    </p:spTree>
  </p:cSld>
  <p:clrMapOvr>
    <a:masterClrMapping/>
  </p:clrMapOvr>
</p:sld>
</file>

<file path=ppt/theme/theme1.xml><?xml version="1.0" encoding="utf-8"?>
<a:theme xmlns:a="http://schemas.openxmlformats.org/drawingml/2006/main" name="Theme95">
  <a:themeElements>
    <a:clrScheme name="Theme9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2026-06-28T21:46:37Z</dcterms:created>
  <dcterms:modified xsi:type="dcterms:W3CDTF">2026-06-28T21:46:37Z</dcterms:modified>
  <dc:title>Bible.com.au: REVELATION 4:1-11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