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2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th unto me, See thou do it not: I am a fellow-servant with thee and with thy brethren the prophets, and with them which keep the words of this book: worship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th unto me, Seal not up the words of the prophecy of this book; for the time is at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hat is unrighteous, let him do unrighteousness still: and he that is filthy, let him be made filthy still: and he that is righteous, let him do righteousness still: and he that is holy, let him be made holy st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hold, I come quickly; and my reward is with me, to render to each man according as his work 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Alpha and the Omega, the first and the last, the beginning and the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essed are they that wash their robes, that they may have the right to come to the tree of life, and may enter in by the gates into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out are the dogs, and the sorcerers, and the fornicators, and the murderers, and the idolaters, and every one that loveth and maketh a l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Jesus have sent mine angel to testify unto you these things for the churches. I am the root and the offspring of David, the bright, the morning s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pirit and the bride say, Come. And he that heareth, let him say, Come. And he that is athirst, let him come: he that will, let him take the water of life free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estify unto every man that heareth the words of the prophecy of this book, If any man shall add unto them, God shall add unto him the plagues which are written in this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hewed me a river of water of life, bright as crystal, proceeding out of the throne of God and of the Lam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ny man shall take away from the words of the book of this prophecy, God shall take away his part from the tree of life, and out of the holy city, which are written in this boo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hich testifieth these things saith, Yea: I come quickly. Amen: come, Lord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race of the Lord Jesus be with the saints.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midst of the street thereof. And on this side of the river and on that was the tree of life, bearing twelve manner of fruits, yielding its fruit every month: and the leaves of the tree were for the healing of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shall be no curse any more: and the throne of God and of the Lamb shall be therein: and his servants shall do him servi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hall see his face; and his name shall be on their fore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shall be night no more; and they need no light of lamp, neither light of sun; for the Lord God shall give them light: and they shall reign for ever and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These words are faithful and true: and the Lord, the God of the spirits of the prophets, sent his angel to shew unto his servants the things which must shortly come to p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I come quickly. Blessed is he that keepeth the words of the prophecy of this bo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John am he that heard and saw these things. And when I heard and saw, I fell down to worship before the feet of the angel which shewed me these thing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2026-06-22T08:16:53Z</dcterms:created>
  <dcterms:modified xsi:type="dcterms:W3CDTF">2026-06-22T08:16:53Z</dcterms:modified>
  <dc:title>Bible.com.au: REVELATION 22:1-21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