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1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came one of the seven angels who had the seven bowls, who were laden with the seven last plagues; and he spake with me, saying, Come hither, I will shew thee the bride, the wife of the Lam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arried me away in the Spirit to a mountain great and high, and shewed me the holy city Jerusalem, coming down out of heaven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ing the glory of God: her light was like unto a stone most precious, as it were a jasper stone, clear as cryst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a wall great and high; having twelve gates, and at the gates twelve angels; and names written thereon, which are the names of the twelve tribes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were three gates; and on the north three gates; and on the south three gates; and on the west thre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ll of the city had twelve foundations, and on them twelve names of the twelve apostles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spake with me had for a measure a golden reed to measure the city, and the gates thereof, and the wall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ity lieth foursquare, and the length thereof is as great as the breadth: and he measured the city with the reed, twelve thousand furlongs: the length and the breadth and the height thereof are equ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easured the wall thereof, a hundred and forty and four cubits, according to the measure of a man, that is, of an an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building of the wall thereof was jasper: and the city was pure gold, like unto pure gl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 new heaven and a new earth: for the first heaven and the first earth are passed away; and the sea is no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oundations of the wall of the city were adorned with all manner of precious stones. The first foundation was jasper; the second, sapphire; the third, chalcedony; the fourth,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fth, sardonyx; the sixth, sardius; the seventh, chrysolite; the eighth, beryl; the ninth, topaz; the tenth, chrysoprase; the eleventh, jacinth; the twelfth,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twelve gates were twelve pearls; each one of the several gates was of one pearl: and the street of the city was pure gold, as it were transparent gla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no temple therein: for the Lord God the Almighty, and the Lamb, are the temple there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ity hath no need of the sun, neither of the moon, to shine upon it: for the glory of God did lighten it, and the lamp thereof is the La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nations shall walk amidst the light thereof: and the kings of the earth do bring their glory in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gates thereof shall in no wise be shut by day (for there shall be no night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bring the glory and the honour of the nations into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shall in no wise enter into it anything unclean, or he that maketh an abomination and a lie: but only they which are written in the Lamb’s book of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holy city, new Jerusalem, coming down out of heaven from God, made ready as a bride adorned for her husb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eard a great voice out of the throne saying, Behold, the tabernacle of God is with men, and he shall dwell with them, and they shall be his peoples, and God himself shall be with them, and be thei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wipe away every tear from their eyes; and death shall be no more; neither shall there be mourning, nor crying, nor pain, any more: the first things are passed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sitteth on the throne said, Behold, I make all things new. And he saith, Write: for these words are faithful and tr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They are come to pass. I am the Alpha and the Omega, the beginning and the end. I will give unto him that is athirst of the fountain of the water of life fre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at overcometh shall inherit these things; and I will be his God, and he shall be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 the fearful, and unbelieving, and abominable, and murderers, and fornicators, and sorcerers, and idolaters, and all liars, their part shall be in the lake that burneth with fire and brimstone; which is the second death.]]></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2026-06-23T23:01:29Z</dcterms:created>
  <dcterms:modified xsi:type="dcterms:W3CDTF">2026-06-23T23:01:29Z</dcterms:modified>
  <dc:title>Bible.com.au: REVELATION 21:1-27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