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thy tribulation, and thy poverty (but thou art rich), and the blasphemy of them which say they are Jews, and they are not, but are a synagogue of Sat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ear not the things which thou art about to suffer: behold, the devil is about to cast some of you into prison, that ye may be tried; and ye shall have tribulation ten days. Be thou faithful unto death, and I will give thee the crown of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hath an ear, let him hear what the Spirit saith to the churches. He that overcometh shall not be hurt of the second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o the angel of the church in Pergamum write; These things saith he that hath the sharp two-edged sw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thou dwellest, even where Satan’s throne is: and thou holdest fast my name, and didst not deny my faith, even in the days of Antipas my witness, my faithful one, who was killed among you, where Satan dwell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have a few things against thee, because thou hast there some that hold the teaching of Balaam, who taught Balak to cast a stumblingblock before the children of Israel, to eat things sacrificed to idols, and to commit fornic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hast thou also some that hold the teaching of the Nicolaitans in like mann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pent therefore; or else I come to thee quickly, and I will make war against them with the sword of my m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hat hath an ear, let him hear what the Spirit saith to the churches. To him that overcometh, to him will I give of the hidden manna, and I will give him a white stone, and upon the stone a new name written, which no one knoweth but he that receiveth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o the angel of the church in Thyatira write; These things saith the Son of God, who hath his eyes like a flame of fire, and his feet are like unto burnished bra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 These things saith he that holdeth the seven stars in his right hand, he that walketh in the midst of the seven golden candlestick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thy works, and thy love and faith and ministry and patience, and that thy last works are more than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have this against thee, that thou sufferest the woman Jezebel, which calleth herself a prophetess; and she teacheth and seduceth my servants to commit fornication, and to eat things sacrificed to ido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gave her time that she should repent; and she willeth not to repent of her fornic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hold, I do cast her into a bed, and them that commit adultery with her into great tribulation, except they repent of her wor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kill her children with death; and all the churches shall know that I am he which searcheth the reins and hearts: and I will give unto each one of you according to your wor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o you I say, to the rest that are in Thyatira, as many as have not this teaching, which know not the deep things of Satan, as they say; I cast upon you none other burd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beit that which ye have, hold fast till I c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that overcometh, and he that keepeth my works unto the end, to him will I give authority over the n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hall rule them with a rod of iron, as the vessels of the potter are broken to shivers; as I also have received of my Fa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will give him the morning s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y works, and thy toil and patience, and that thou canst not bear evil men, and didst try them which call themselves apostles, and they are not, and didst find them fal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hat hath an ear, let him hear what the Spirit saith to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hast patience and didst bear for my name’s sake, and hast not grown we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have this against thee, that thou didst leave thy first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therefore from whence thou art fallen, and repent, and do the first works; or else I come to thee, and will move thy candlestick out of its place, except thou rep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thou hast, that thou hatest the works of the Nicolaitans, which I also h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at hath an ear, let him hear what the Spirit saith to the churches. To him that overcometh, to him will I give to eat of the tree of life, which is in the Paradis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the angel of the church in Smyrna write; These things saith the first and the last, which was dead, and lived agai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REVELATION 2:1-29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