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8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th unto me, Write, Blessed are they which are bidden to the marriage supper of the Lamb. And he saith unto me, These are true word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fell down before his feet to worship him. And he saith unto me, See thou do it not: I am a fellow-servant with thee and with thy brethren that hold the testimony of Jesus: worship God: for the testimony of Jesus is the spirit of prophe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the heaven opened; and behold, a white horse, and he that sat thereon, called Faithful and True; and in righteousness he doth judge and make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eyes are a flame of fire, and upon his head are many diadems; and he hath a name written, which no one knoweth but he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is arrayed in a garment sprinkled with blood: and his name is called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mies which are in heaven followed him upon white horses, clothed in fine linen, white and p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ut of his mouth proceedeth a sharp sword, that with it he should smite the nations: and he shall rule them with a rod of iron: and he treadeth the winepress of the fierceness of the wrath of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th on his garment and on his thigh a name written,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and he cried with a loud voice, saying to all the birds that fly in mid heaven, Come and be gathered together unto the great supper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ay eat the flesh of kings, and the flesh of captains, and the flesh of mighty men, and the flesh of horses and of them that sit thereon, and the flesh of all men, both free and bond, and small and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I heard as it were a great voice of a great multitude in heaven, saying, Hallelujah; Salvation, and glory, and power, belong to 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w the beast, and the kings of the earth, and their armies, gathered together to make war against him that sat upon th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beast was taken, and with him the false prophet that wrought the signs in his sight, wherewith he deceived them that had received the mark of the beast, and them that worshipped his image: they twain were cast alive into the lake of fire that burneth with brim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t were killed with the sword of him that sat upon the horse, even the sword which came forth out of his mouth: and all the birds were filled with their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righteous are his judgments; for he hath judged the great harlot, which did corrupt the earth with her fornication, and he hath avenged the blood of his servants at her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second time they say, Hallelujah. And her smoke goeth up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 and twenty elders and the four living creatures fell down and worshipped God that sitteth on the throne, saying, Amen; Hallelu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voice came forth from the throne, saying, Give praise to our God, all ye his servants, ye that fear him, the small and the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s it were the voice of a great multitude, and as the voice of many waters, and as the voice of mighty thunders, saying, Hallelujah: for the Lord our God, the Almighty, reign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rejoice and be exceeding glad, and let us give the glory unto him: for the marriage of the Lamb is come, and his wife hath made herself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was given unto her that she should array herself in fine linen, bright and pure: for the fine linen is the righteous acts of the saint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2026-06-23T08:03:47Z</dcterms:created>
  <dcterms:modified xsi:type="dcterms:W3CDTF">2026-06-23T08:03:47Z</dcterms:modified>
  <dc:title>Bible.com.au: REVELATION 19:1-21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