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s of the earth, who committed fornication and lived wantonly with her, shall weep and wail over her, when they look upon the smoke of her bu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anding afar off for the fear of her torment, saying, Woe, woe, the great city, Babylon, the strong city! for in one hour is thy judgmen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rchants of the earth weep and mourn over her, for no man buyeth their merchandise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rchandise of gold, and silver, and precious stone, and pearls, and fine linen, and purple, and silk, and scarlet; and all thyine wood, and every vessel of ivory, and every vessel made of most precious wood, and of brass, and iron, and mar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innamon, and spice, and incense, and ointment, and frankincense, and wine, and oil, and fine flour, and wheat, and cattle, and sheep; and merchandise of horses and chariots and slaves; and souls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ruits which thy soul lusted after are gone from thee, and all things that were dainty and sumptuous are perished from thee, and men shall find them no more at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of these things, who were made rich by her, shall stand afar off for the fear of her torment, weeping and mou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oe, woe, the great city, she that was arrayed in fine linen and purple and scarlet, and decked with gold and precious stone and pear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one hour so great riches is made desolate. And every shipmaster, and every one that saileth any whither, and mariners, and as many as gain their living by sea, stood afar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ried out as they looked upon the smoke of her burning, saying, What city is like the great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saw another angel coming down out of heaven, having great authority; and the earth was lightened with 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st dust on their heads, and cried, weeping and mourning, saying, Woe, woe, the great city, wherein were made rich all that had their ships in the sea by reason of her costliness! for in one hour is she made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thou heaven, and ye saints, and ye apostles, and ye prophets; for God hath judged your judgment on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strong angel took up a stone as it were a great millstone, and cast it into the sea, saying, Thus with a mighty fall shall Babylon, the great city, be cast down, and shall be found no more at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voice of harpers and minstrels and flute-players and trumpeters shall be heard no more at all in thee; and no craftsman, of whatsoever craft, shall be found any more at all in thee; and the voice of a millstone shall be heard no more at all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ight of a lamp shall shine no more at all in thee; and the voice of the bridegroom and of the bride shall be heard no more at all in thee: for thy merchants were the princes of the earth; for with thy sorcery were all the nations dece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her was found the blood of prophets and of saints, and of all that have been slain upon the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with a mighty voice, saying, Fallen, fallen is Babylon the great, and is become a habitation of devils, and a hold of every unclean spirit, and a hold of every unclean and hateful bi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y the wine of the wrath of her fornication all the nations are fallen; and the kings of the earth committed fornication with her, and the merchants of the earth waxed rich by the power of her wanto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another voice from heaven, saying, Come forth, my people, out of her, that ye have no fellowship with her sins, and that ye receive not of her plag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have reached even unto heaven, and God hath remembered her iniqu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nder unto her even as she rendered, and double unto her the double according to her works: in the cup which she mingled, mingle unto her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much soever she glorified herself, and waxed wanton, so much give her of torment and mourning: for she saith in her heart, I sit a queen, and am no widow, and shall in no wise see mour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n one day shall her plagues come, death, and mourning, and famine; and she shall be utterly burned with fire; for strong is the Lord God which judged her.]]></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2026-08-10T21:03:38Z</dcterms:created>
  <dcterms:modified xsi:type="dcterms:W3CDTF">2026-08-10T21:03:38Z</dcterms:modified>
  <dc:title>Bible.com.au: REVELATION 18:1-24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