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48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e is the mind which hath wisdom. The seven heads are seven mountains, on which the woman sitt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are seven kings; the five are fallen, the one is, the other is not yet come; and when he cometh, he must continue a little wh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beast that was, and is not, is himself also an eighth, and is of the seven; and he goeth into perdi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en horns that thou sawest are ten kings, which have received no kingdom as yet; but they receive authority as kings, with the beast, for one h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have one mind, and they give their power and authority unto the b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shall war against the Lamb, and the Lamb shall overcome them, for he is Lord of lords, and King of kings; and they also shall overcome that are with him, called and chosen and faith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th unto me, The waters which thou sawest, where the harlot sitteth, are peoples, and multitudes, and nations, and tongu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en horns which thou sawest, and the beast, these shall hate the harlot, and shall make her desolate and naked, and shall eat her flesh, and shall burn her utterly with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did put in their hearts to do his mind, and to come to one mind, and to give their kingdom unto the beast, until the words of God should be accompl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oman whom thou sawest is the great city, which reigneth over the king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came one of the seven angels that had the seven bowls, and spake with me, saying, Come hither, I will shew thee the judgment of the great harlot that sitteth upon many wa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whom the kings of the earth committed fornication, and they that dwell in the earth were made drunken with the wine of her fornic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rried me away in the Spirit into a wilderness: and I saw a woman sitting upon a scarlet-coloured beast, full of names of blasphemy, having seven heads and ten ho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man was arrayed in purple and scarlet, and decked with gold and precious stone and pearls, having in her hand a golden cup full of abominations, even the unclean things of her fornic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upon her forehead a name written, MYSTERY, BABYLON THE GREAT, THE MOTHER OF THE HARLOTS AND OF THE ABOMINATIONS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w the woman drunken with the blood of the saints, and with the blood of the martyrs of Jesus. And when I saw her, I wondered with a great won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said unto me, Wherefore didst thou wonder? I will tell thee the mystery of the woman, and of the beast that carrieth her, which hath the seven heads and the ten ho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that thou sawest was, and is not; and is about to come up out of the abyss, and to go into perdition. And they that dwell on the earth shall wonder, they whose name hath not been written in the book of life from the foundation of the world, when they behold the beast, how that he was, and is not, and shall com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2026-06-19T01:29:52Z</dcterms:created>
  <dcterms:modified xsi:type="dcterms:W3CDTF">2026-06-19T01:29:52Z</dcterms:modified>
  <dc:title>Bible.com.au: REVELATION 17:1-18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