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en were scorched with great heat: and they blasphemed the name of the God which hath the power over these plagues; and they repented not to give him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ifth poured out his bowl upon the throne of the beast; and his kingdom was darkened; and they gnawed their tongues for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blasphemed the God of heaven because of their pains and their sores; and they repented not of their wor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ixth poured out his bowl upon the great river, the river Euphrates; and the water thereof was dried up, that the way might be made ready for the kings that come from the sunri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saw coming out of the mouth of the dragon, and out of the mouth of the beast, and out of the mouth of the false prophet, three unclean spirits, as it were fro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are spirits of devils, working signs; which go forth unto the kings of the whole world, to gather them together unto the war of the great day of God, the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I come as a thief. Blessed is he that watcheth, and keepeth his garments, lest he walk naked, and they see his sh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gathered them together into the place which is called in Hebrew Har-Maged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venth poured out his bowl upon the air; and there came forth a great voice out of the temple, from the throne, saying, It is d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lightnings, and voices, and thunders; and there was a great earthquake, such as was not since there were men upon the earth, so great an earthquake, so migh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heard a great voice out of the temple, saying to the seven angels, Go ye, and pour out the seven bowls of the wrath of God into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great city was divided into three parts, and the cities of the nations fell: and Babylon the great was remembered in the sight of God, to give unto her the cup of the wine of the fierceness of his w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very island fled away, and the mountains were not f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reat hail, every stone about the weight of a talent, cometh down out of heaven upon men: and men blasphemed God because of the plague of the hail; for the plague thereof is exceeding gr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irst went, and poured out his bowl into the earth; and it became a noisome and grievous sore upon the men which had the mark of the beast, and which worshipped his im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econd poured out his bowl into the sea; and it became blood as of a dead man; and every living soul died, even the things that were in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rd poured out his bowl into the rivers and the fountains of the waters; and it became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heard the angel of the waters saying, Righteous art thou, which art and which wast, thou Holy One, because thou didst thus ju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poured out the blood of saints and prophets, and blood hast thou given them to drink: they are wort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altar saying, Yea, O Lord God, the Almighty, true and righteous are thy judg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fourth poured out his bowl upon the sun; and it was given unto it to scorch men with fir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2026-06-19T22:41:52Z</dcterms:created>
  <dcterms:modified xsi:type="dcterms:W3CDTF">2026-06-19T22:41:52Z</dcterms:modified>
  <dc:title>Bible.com.au: REVELATION 16:1-21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