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713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15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another sign in heaven, great and marvelous, seven angels having seven plagues, which are the last, for in them is finished the wrath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as it were a glassy sea mingled with fire; and them that come victorious from the beast, and from his image, and from the number of his name, standing by the glassy sea, having harps of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ing the song of Moses the servant of God, and the song of the Lamb, saying, Great and marvelous are thy works, O Lord God, the Almighty; righteous and true are thy ways, thou King of the ag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not fear, O Lord, and glorify thy name? for thou only art holy; for all the nations shall come and worship before thee; for thy righteous acts have been made manif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ese things I saw, and the temple of the tabernacle of the testimony in heaven was open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out from the temple the seven angels that had the seven plagues, arrayed with precious stone, pure and bright, and girt about their breasts with golden gird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of the four living creatures gave unto the seven angels seven golden bowls full of the wrath of God, who liveth for ever and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emple was filled with smoke from the glory of God, and from his power; and none was able to enter into the temple, till the seven plagues of the seven angels should be finish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2026-06-29T17:44:39Z</dcterms:created>
  <dcterms:modified xsi:type="dcterms:W3CDTF">2026-06-29T17:44:39Z</dcterms:modified>
  <dc:title>Bible.com.au: REVELATION 15:1-8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