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41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ny man hath an ear, let him h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ny man is for captivity, into captivity he goeth: if any man shall kill with the sword, with the sword must he be killed. Here is the patience and the faith of the sai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saw another beast coming up out of the earth; and he had two horns like unto a lamb, and he spake as a drag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exerciseth all the authority of the first beast in his sight. And he maketh the earth and them that dwell therein to worship the first beast, whose death-stroke was hea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doeth great signs, that he should even make fire to come down out of heaven upon the earth in the sight of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deceiveth them that dwell on the earth by reason of the signs which it was given him to do in the sight of the beast; saying to them that dwell on the earth, that they should make an image to the beast, who hath the stroke of the sword, and li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was given unto him to give breath to it, even to the image of the beast, that the image of the beast should both speak, and cause that as many as should not worship the image of the beast should be kil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causeth all, the small and the great, and the rich and the poor, and the free and the bond, that there be given them a mark on their right hand, or upon their fore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at no man should be able to buy or to sell, save he that hath the mark, even the name of the beast or the number of his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is wisdom. He that hath understanding, let him count the number of the beast; for it is the number of a man: and his number is Six hundred and sixty and six.]]></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tood upon the sand of the sea. And I saw a beast coming up out of the sea, having ten horns and seven heads, and on his horns ten diadems, and upon his heads names of blasphem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beast which I saw was like unto a leopard, and his feet were as the feet of a bear, and his mouth as the mouth of a lion: and the dragon gave him his power, and his throne, and great author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aw one of his heads as though it had been smitten unto death; and his death-stroke was healed: and the whole earth wondered after the be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orshipped the dragon, because he gave his authority unto the beast; and they worshipped the beast, saying, Who is like unto the beast? and who is able to war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was given to him a mouth speaking great things and blasphemies; and there was given to him authority to continue forty and two month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opened his mouth for blasphemies against God, to blaspheme his name, and his tabernacle, even them that dwell in the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given unto him to make war with the saints, and to overcome them: and there was given to him authority over every tribe and people and tongue and n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at dwell on the earth shall worship him, every one whose name hath not been written in the book of life of the Lamb that hath been slain from the foundation of the world.]]></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2026-06-16T16:00:58Z</dcterms:created>
  <dcterms:modified xsi:type="dcterms:W3CDTF">2026-06-16T16:00:58Z</dcterms:modified>
  <dc:title>Bible.com.au: REVELATION 13:1-18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