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87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eat dragon was cast down, the old serpent, he that is called the Devil and Satan, the deceiver of the whole world; he was cast down to the earth, and his angels were cast down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heard a great voice in heaven, saying, Now is come the salvation, and the power, and the kingdom of our God, and the authority of his Christ: for the accuser of our brethren is cast down, which accuseth them before our God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vercame him because of the blood of the Lamb, and because of the word of their testimony; and they loved not their life even un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O heavens, and ye that dwell in them. Woe for the earth and for the sea: because the devil is gone down unto you, having great wrath, knowing that he hath but a short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ragon saw that he was cast down to the earth, he persecuted the woman which brought forth the man chi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ere given to the woman the two wings of the great eagle, that she might fly into the wilderness unto her place, where she is nourished for a time, and times, and half a time, from the face of the serp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rpent cast out of his mouth after the woman water as a river, that he might cause her to be carried away by the stre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arth helped the woman, and the earth opened her mouth, and swallowed up the river which the dragon cast out of his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ragon waxed wroth with the woman, and went away to make war with the rest of her seed, which keep the commandments of God, and hold the testimony of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 great sign was seen in heaven; a woman arrayed with the sun, and the moon under her feet, and upon her head a crown of twelve st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was with child: and she crieth out, travailing in birth, and in pain to be deli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seen another sign in heaven; and behold, a great red dragon, having seven heads and ten horns, and upon his heads seven diad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tail draweth the third part of the stars of heaven, and did cast them to the earth: and the dragon stood before the woman which was about to be delivered, that when she was delivered he might devour her chi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was delivered of a son, a man child, who is to rule all the nations with a rod of iron: and her child was caught up unto God, and unto his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oman fled into the wilderness, where she hath a place prepared of God, that there they may nourish her a thousand two hundred and threescore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war in heaven: Michael and his angels going forth to war with the dragon; and the dragon warred and his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prevailed not, neither was their place found any more in heave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2026-06-19T12:21:34Z</dcterms:created>
  <dcterms:modified xsi:type="dcterms:W3CDTF">2026-06-19T12:21:34Z</dcterms:modified>
  <dc:title>Bible.com.au: REVELATION 12:1-17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