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1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2: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great dragon was cast down, the old serpent, he that is called the Devil and Satan, the deceiver of the whole world; he was cast down to the earth, and his angels were cast down with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 heard a great voice in heaven, saying, Now is come the salvation, and the power, and the kingdom of our God, and the authority of his Christ: for the accuser of our brethren is cast down, which accuseth them before our God day and nigh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overcame him because of the blood of the Lamb, and because of the word of their testimony; and they loved not their life even unto dea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fore rejoice, O heavens, and ye that dwell in them. Woe for the earth and for the sea: because the devil is gone down unto you, having great wrath, knowing that he hath but a short ti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hen the dragon saw that he was cast down to the earth, he persecuted the woman which brought forth the man chil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re were given to the woman the two wings of the great eagle, that she might fly into the wilderness unto her place, where she is nourished for a time, and times, and half a time, from the face of the serpen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serpent cast out of his mouth after the woman water as a river, that he might cause her to be carried away by the strea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earth helped the woman, and the earth opened her mouth, and swallowed up the river which the dragon cast out of his mou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dragon waxed wroth with the woman, and went away to make war with the rest of her seed, which keep the commandments of God, and hold the testimony of Jesu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a great sign was seen in heaven; a woman arrayed with the sun, and the moon under her feet, and upon her head a crown of twelve sta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he was with child: and she crieth out, travailing in birth, and in pain to be deliver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re was seen another sign in heaven; and behold, a great red dragon, having seven heads and ten horns, and upon his heads seven diadem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is tail draweth the third part of the stars of heaven, and did cast them to the earth: and the dragon stood before the woman which was about to be delivered, that when she was delivered he might devour her chil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he was delivered of a son, a man child, who is to rule all the nations with a rod of iron: and her child was caught up unto God, and unto his thron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woman fled into the wilderness, where she hath a place prepared of God, that there they may nourish her a thousand two hundred and threescore day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re was war in heaven: Michael and his angels going forth to war with the dragon; and the dragon warred and his angel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prevailed not, neither was their place found any more in heaven.]]></a:t>
            </a:r>
          </a:p>
        </p:txBody>
      </p:sp>
    </p:spTree>
  </p:cSld>
  <p:clrMapOvr>
    <a:masterClrMapping/>
  </p:clrMapOvr>
</p:sld>
</file>

<file path=ppt/theme/theme1.xml><?xml version="1.0" encoding="utf-8"?>
<a:theme xmlns:a="http://schemas.openxmlformats.org/drawingml/2006/main" name="Theme75">
  <a:themeElements>
    <a:clrScheme name="Theme7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2026-08-10T21:03:51Z</dcterms:created>
  <dcterms:modified xsi:type="dcterms:W3CDTF">2026-08-10T21:03:51Z</dcterms:modified>
  <dc:title>Bible.com.au: REVELATION 12:1-17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