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780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John, your brother and partaker with you in the tribulation and kingdom and patience which are in Jesus, was in the isle that is called Patmos, for the word of God and the testimony of Jes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as in the Spirit on the Lord’s day, and I heard behind me a great voice, as of a trump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ing, What thou seest, write in a book, and send it to the seven churches; unto Ephesus, and unto Smyrna, and unto Pergamum, and unto Thyatira, and unto Sardis, and unto Philadelphia, and unto Laodic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turned to see the voice which spake with me. And having turned I saw seven golden candlestic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n the midst of the candlesticks one like unto a son of man, clothed with a garment down to the foot, and girt about at the breasts with a golden gird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is head and his hair were white as white wool, white as snow; and his eyes were as a flame of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s feet like unto burnished brass, as if it had been refined in a furnace; and his voice as the voice of many wa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had in his right hand seven stars: and out of his mouth proceeded a sharp two-edged sword: and his countenance was as the sun shineth in his streng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I saw him, I fell at his feet as one dead. And he laid his right hand upon me, saying, Fear not; I am the first and the la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iving one; and I was dead, and behold, I am alive for evermore, and I have the keys of death and of Had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Revelation of Jesus Christ, which God gave him to shew unto his servants, even the things which must shortly come to pass: and he sent and signified it by his angel unto his servant Joh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rite therefore the things which thou sawest, and the things which are, and the things which shall come to pass hereaf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ystery of the seven stars which thou sawest in my right hand, and the seven golden candlesticks. The seven stars are the angels of the seven churches: and the seven candlesticks are seven church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bare witness of the word of God, and of the testimony of Jesus Christ, even of all things that he sa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is he that readeth, and they that hear the words of the prophecy, and keep the things which are written therein: for the time is at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hn to the seven churches which are in Asia: Grace to you and peace, from him which is and which was and which is to come; and from the seven Spirits which are before his thr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from Jesus Christ, who is the faithful witness, the firstborn of the dead, and the ruler of the kings of the earth. Unto him that loveth us, and loosed us from our sins by his bl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us to be a kingdom, to be priests unto his God and Father; to him be the glory and the dominion for ever and ever. A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he cometh with the clouds; and every eye shall see him, and they which pierced him; and all the tribes of the earth shall mourn over him. Even so, A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 the Alpha and the Omega, saith the Lord God, which is and which was and which is to come, the Almighty.]]></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2026-07-02T03:09:09Z</dcterms:created>
  <dcterms:modified xsi:type="dcterms:W3CDTF">2026-07-02T03:09:09Z</dcterms:modified>
  <dc:title>Bible.com.au: REVELATION 1:1-20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