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ye the LORD our God, and worship at his holy hill; for the LORD our God is ho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peoples tremble: he sitteth upon the cherubim; let the earth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in Zion; and he is high above all the peop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y great and terrible name: holy is h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strength also loveth judgment; thou dost establish equity, thou executest judgment and righteousness in Jacob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ye the LORD our God, and worship at his footstool: holy is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among his priests, and Samuel among them that call on his name; they called upon the LORD, and he answer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 unto them in the pillar of cloud: they kept his testimonies, and the statute that he gave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nsweredst them, O LORD our God: thou wast a God that forgavest them, though thou tookest vengeance of their do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2026-05-30T08:19:25Z</dcterms:created>
  <dcterms:modified xsi:type="dcterms:W3CDTF">2026-05-30T08:19:25Z</dcterms:modified>
  <dc:title>Bible.com.au: PSALMS 99:1-9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