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532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loods clap their hands; let the hills sing for joy together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, for he cometh to judge the earth: he shall judge the world with righteousness, and the peoples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a new song; for he hath done marvelous things: his right hand, and his holy arm, hath wrought salvation for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known his salvation: his righteousness hath he openly shewed in the sight of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mercy and his faithfulness toward the house of Israel: all the ends of the earth have seen the salvation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the earth: break forth and sing for joy, yea, sing pra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unto the LORD with the harp; with the harp and the voice of melod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 sound of cornet make a joyful noise before the King,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roar, and the fulness thereof; the world, and they that dwell therei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2026-06-27T05:09:16Z</dcterms:created>
  <dcterms:modified xsi:type="dcterms:W3CDTF">2026-06-27T05:09:16Z</dcterms:modified>
  <dc:title>Bible.com.au: PSALMS 98:1-9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