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371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7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LORD, art most high above all the earth: thou art exalted far above all go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ye that love the LORD, hate evil: he preserveth the souls of his saints; he delivereth them out of the hand of the wick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 is sown for the righteous, and gladness for the upright in hear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lad in the LORD, ye righteous; and give thanks to his holy na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eth; let the earth rejoice; let the multitude of isles be gla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uds and darkness are round about him: righteousness and judgment are the foundation of his thro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ire goeth before him, and burneth up his adversaries round abou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ightnings lightened the world: the earth saw, and trembl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lls melted like wax at the presence of the LORD, at the presence of the Lord of the whole earth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declare his righteousness, and all the peoples have seen his glo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hamed be all they that serve graven images, that boast themselves of idols: worship him, all ye go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heard and was glad, and the daughters of Judah rejoiced; because of thy judgments, O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2026-06-29T08:14:54Z</dcterms:created>
  <dcterms:modified xsi:type="dcterms:W3CDTF">2026-06-29T08:14:54Z</dcterms:modified>
  <dc:title>Bible.com.au: PSALMS 97:1-12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