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09314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6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worship the LORD in the beauty of holiness: tremble before him, all the ea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among the nations, The LORD reigneth: the world also is stablished that it cannot be moved: he shall judge the peoples with equ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heavens be glad, and let the earth rejoice; let the sea roar, and the fulness thereof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field exult, and all that is therein; then shall all the trees of the wood sing for joy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the LORD, for he cometh; for he cometh to judge the earth: he shall judge the world with righteousness, and the peoples with his tru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SING unto the LORD a new song: sing unto the LORD, all the ear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unto the LORD, bless his name; shew forth his salvation from day to da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clare his glory among the nations, his marvelous works among all the peopl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reat is the LORD, and highly to be praised: he is to be feared above all god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the gods of the peoples are idols: but the LORD made the heaven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our and majesty are before him: strength and beauty are in his sanctuar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unto the LORD, ye kindreds of the peoples, give unto the LORD glory and streng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unto the LORD the glory due unto his name: bring an offering, and come into his court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2026-06-21T21:21:13Z</dcterms:created>
  <dcterms:modified xsi:type="dcterms:W3CDTF">2026-06-21T21:21:13Z</dcterms:modified>
  <dc:title>Bible.com.au: PSALMS 96:1-13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