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8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ty years long was I grieved with that generation, and said, It is a people that do err in their heart, and they have not known my way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sware in my wrath, that they should not enter into my re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sing unto the LORD: let us make a joyful noise to the rock of our salvatio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s presence with thanksgiving, let us make a joyful noise unto him with psalm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a great God, and a great King above all go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hand are the deep places of the earth; the heights of the mountains are his als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a is his, and he made it; and his hands formed the dry l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come, let us worship and bow down; let us kneel before the LORD our Maker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is our God, and we are the people of his pasture, and the sheep of his hand. Today, Oh that ye would hear his voice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, as at Meribah, as in the day of Massah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2026-07-02T06:11:46Z</dcterms:created>
  <dcterms:modified xsi:type="dcterms:W3CDTF">2026-07-02T06:11:46Z</dcterms:modified>
  <dc:title>Bible.com.au: PSALMS 95:1-11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