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726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lanted the ear, shall he not hear? he that formed the eye, shall he not se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hastiseth the nations, shall not he correct, even he that teacheth man knowledg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eth the thoughts of man, that they are vani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m thou chastenest, O LORD, and teachest out of thy law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give him rest from the days of adversity, until the pit be digged for the wick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not cast off his people, neither will he forsake his inheri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dgment shall return unto righteousness: and all the upright in heart shall follow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rise up for me against the evil-doers? who will stand up for me against the workers of iniquity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had been my help, my soul had soon dwelt in sile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id, My foot slippeth; thy mercy, O LORD, held me u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God to whom vengeance belongeth, thou God to whom vengeance belongeth, shine fo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ultitude of my thoughts within me thy comforts delight my so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 throne of wickedness have fellowship with thee, which frameth mischief by statut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themselves together against the soul of the righteous, and condemn the innocent bl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th been my high tower; and my God the rock of my refug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brought upon them their own iniquity, and shall cut them off in their own evil; the LORD our God shall cut them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thyself, thou judge of the earth: render to the proud their deser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long shall the wicked, how long shall the wicked triumph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ate, they speak arrogantly: all the workers of iniquity boast themselv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eak in pieces thy people, O LORD, and afflict thine herita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lay the widow and the stranger, and murder the fatherl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y, The LORD shall not see, neither shall the God of Jacob consid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, ye brutish among the people: and ye fools, when will ye be wis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2026-06-21T15:39:59Z</dcterms:created>
  <dcterms:modified xsi:type="dcterms:W3CDTF">2026-06-21T15:39:59Z</dcterms:modified>
  <dc:title>Bible.com.au: PSALMS 94:1-23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