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he is apparelled with majesty; the LORD is apparelled, he hath girded himself with strength: the world also is stablished, that it cannot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 is established of old: thou art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 up, O LORD, the floods have lifted up their voice; the floods lift up their w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the voices of many waters, the mighty breakers of the sea, the LORD on high is migh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very sure: holiness becometh thine house, O LORD, for evermo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PSALMS 93:1-5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