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45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he is apparelled with majesty; the LORD is apparelled, he hath girded himself with strength: the world also is stablished, that it cannot be m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hrone is established of old: thou art from everlast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ds have lifted up, O LORD, the floods have lifted up their voice; the floods lift up their wa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the voices of many waters, the mighty breakers of the sea, the LORD on high is migh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re very sure: holiness becometh thine house, O LORD, for evermo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2026-09-12T16:02:24Z</dcterms:created>
  <dcterms:modified xsi:type="dcterms:W3CDTF">2026-09-12T16:02:24Z</dcterms:modified>
  <dc:title>Bible.com.au: PSALMS 93:1-5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