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art on high for evermo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ine enemies, O LORD, for, lo, thine enemies shall perish; all the workers of iniquity shall be scatter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horn hast thou exalted like the horn of the wild-ox: I am anointed with fresh oi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also hath seen my desire on mine enemies, mine ears have heard my desire of the evil-doers that rise up against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flourish like the palm tree: he shall grow like a cedar in Leban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are planted in the house of the LORD shall flourish in the courts of our G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still bring forth fruit in old age; they shall be full of sap and green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hew that the LORD is upright; he is my rock, and there is no unrighteousness in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, a Song for the sabbath da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good thing to give thanks unto the LORD, and to sing praises unto thy name, O Most High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hew forth thy lovingkindness in the morning, and thy faithfulness every night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n instrument of ten strings, and with the psaltery; with a solemn sound upon the harp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LORD, hast made me glad through thy work: I will triumph in the works of thy han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reat are thy works, O LORD! thy thoughts are very dee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rutish man knoweth not; neither doth a fool understand thi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spring as the grass, and when all the workers of iniquity do flourish; it is that they shall be destroyed for ever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2026-08-10T21:08:59Z</dcterms:created>
  <dcterms:modified xsi:type="dcterms:W3CDTF">2026-08-10T21:08:59Z</dcterms:modified>
  <dc:title>Bible.com.au: PSALMS 92:1-15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