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, art my refuge! thou hast made the Most High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t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serpent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; I will be with him in trouble: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; my God, in whom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pinions, and under his wings shalt thou take refuge: his truth is a shield and a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,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estilence that walketh in darkness,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,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2026-08-10T21:02:38Z</dcterms:created>
  <dcterms:modified xsi:type="dcterms:W3CDTF">2026-08-10T21:02:38Z</dcterms:modified>
  <dc:title>Bible.com.au: PSALMS 91:1-16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