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LORD, art my refuge! thou hast made the Most High thy habitatio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befall thee, neither shall any plague come nigh thy t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give his angels charge over thee, to keep thee in all thy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ar thee up in their hands, lest thou dash thy foot against a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tread upon the lion and adder: the young lion and the serpent shalt thou trample under fe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set his love upon me, therefore will I deliver him: I will set him on high, because he hath known m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upon me, and I will answer him; I will be with him in trouble: I will deliver him, and hon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ong life will I satisfy him, and shew him my salv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welleth in the secret place of the Most High shall abide under the shadow of the Almigh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of the LORD, He is my refuge and my fortress; my God, in whom I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deliver thee from the snare of the fowler, and from the noisome pestil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ver thee with his pinions, and under his wings shalt thou take refuge: his truth is a shield and a buckl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e afraid for the terror by night, nor for the arrow that flieth by da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estilence that walketh in darkness, nor for the destruction that wasteth at noon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shall fall at thy side, and ten thousand at thy right hand; but it shall not come nig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with thine eyes shalt thou behold, and see the reward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PSALMS 91:1-16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