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V.A Prayer of Moses the ma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been our dwelling place in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brought forth, or ever thou hadst formed the earth and the world, even from everlasting to everlasting, thou art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urnest man to destruction; and sayest, Return, ye children of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thousand years in thy sight are but as yesterday when it is past, and as a watch in the n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arriest them away as with a flood; they are as a sleep: in the morning they are like grass which groweth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it flourisheth, and groweth up; in the evening it is cut down, and wither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consumed in thine anger, and in thy wrath are we troub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our iniquities before thee, our secret sins in the light of thy counten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our days are passed away in thy wrath: we bring our years to an end as a tale that is t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our years are threescore years and ten, or even by reason of strength fourscore years; yet is their pride but labour and sorrow; for it is soon gone, and we fly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the power of thine anger, and thy wrath according to the fear that is due unto the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each us to number our days, that we may get us an heart of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O LORD; how long? and let it repent thee concerning thy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atisfy us in the morning with thy mercy; that we may rejoice and be glad all our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glad according to the days wherein thou hast afflicted us, and the years wherein we have seen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work appear unto thy servants, and thy glory upon their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beauty of the LORD our God be upon us: and establish thou the work of our hands upon us; yea, the work of our hands establish thou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2026-10-12T05:45:37Z</dcterms:created>
  <dcterms:modified xsi:type="dcterms:W3CDTF">2026-10-12T05:45:37Z</dcterms:modified>
  <dc:title>Bible.com.au: PSALMS 90:1-17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