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137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0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set our iniquities before thee, our secret sins in the light of thy countenan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our days are passed away in thy wrath: we bring our years to an end as a tale that is tol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s of our years are threescore years and ten, or even by reason of strength fourscore years; yet is their pride but labour and sorrow; for it is soon gone, and we fly a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knoweth the power of thine anger, and thy wrath according to the fear that is due unto the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each us to number our days, that we may get us an heart of wisdo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, O LORD; how long? and let it repent thee concerning thy servant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satisfy us in the morning with thy mercy; that we may rejoice and be glad all our day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us glad according to the days wherein thou hast afflicted us, and the years wherein we have seen evi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work appear unto thy servants, and thy glory upon their childr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the beauty of the LORD our God be upon us: and establish thou the work of our hands upon us; yea, the work of our hands establish thou 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IV.A Prayer of Moses the man of Go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ou hast been our dwelling place in all generatio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 mountains were brought forth, or ever thou hadst formed the earth and the world, even from everlasting to everlasting, thou art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urnest man to destruction; and sayest, Return, ye children of m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thousand years in thy sight are but as yesterday when it is past, and as a watch in the nigh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carriest them away as with a flood; they are as a sleep: in the morning they are like grass which groweth u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orning it flourisheth, and groweth up; in the evening it is cut down, and withere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are consumed in thine anger, and in thy wrath are we troubl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2026-06-22T03:05:15Z</dcterms:created>
  <dcterms:modified xsi:type="dcterms:W3CDTF">2026-06-22T03:05:15Z</dcterms:modified>
  <dc:title>Bible.com.au: PSALMS 90:1-17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