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tableStyles.xml" ContentType="application/vnd.openxmlformats-officedocument.presentationml.tableStyles+xml"/>
  <Override PartName="/ppt/viewProps.xml" ContentType="application/vnd.openxmlformats-officedocument.presentationml.viewProps+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slideMasters/slideMaster1.xml" ContentType="application/vnd.openxmlformats-officedocument.presentationml.slideMaster+xml"/>
  <Override PartName="/ppt/theme/theme1.xml" ContentType="application/vnd.openxmlformats-officedocument.theme+xml"/>
  <Override PartName="/ppt/slideLayouts/slideLayout1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Default Extension="gif" ContentType="image/gif"/>
  <Default Extension="jpg" ContentType="image/jpeg"/>
  <Default Extension="jpeg" ContentType="image/jpeg"/>
  <Default Extension="png" ContentType="image/png"/>
  <Default Extension="xlsx" ContentType="application/vnd.openxmlformats-officedocument.spreadsheetml.sheet"/>
</Types>
</file>

<file path=_rels/.rels><?xml version="1.0" encoding="UTF-8" standalone="yes"?>
<Relationships xmlns="http://schemas.openxmlformats.org/package/2006/relationships">
  <Relationship Id="rId1" Type="http://schemas.openxmlformats.org/officeDocument/2006/relationships/officeDocument" Target="ppt/presentation.xml"/>
  <Relationship Id="rId2" Type="http://schemas.openxmlformats.org/package/2006/relationships/metadata/core-properties" Target="docProps/core.xml"/>
  <Relationship Id="rId3" Type="http://schemas.openxmlformats.org/officeDocument/2006/relationships/extended-properties" Target="docProps/app.xml"/>
  <Relationship Id="rId4" Type="http://schemas.openxmlformats.org/officeDocument/2006/relationships/custom-properties" Target="docProps/custom.xml"/>
</Relationships>
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sldIdLst>
    <p:sldId id="256" r:id="rId3"/>
    <p:sldId id="257" r:id="rId4"/>
    <p:sldId id="258" r:id="rId5"/>
    <p:sldId id="259" r:id="rId6"/>
    <p:sldId id="260" r:id="rId7"/>
    <p:sldId id="261" r:id="rId8"/>
    <p:sldId id="262" r:id="rId9"/>
    <p:sldId id="263" r:id="rId10"/>
    <p:sldId id="264" r:id="rId11"/>
    <p:sldId id="265" r:id="rId12"/>
    <p:sldId id="266" r:id="rId13"/>
    <p:sldId id="267" r:id="rId14"/>
    <p:sldId id="268" r:id="rId15"/>
    <p:sldId id="269" r:id="rId16"/>
    <p:sldId id="270" r:id="rId17"/>
    <p:sldId id="271" r:id="rId18"/>
    <p:sldId id="272" r:id="rId19"/>
    <p:sldId id="273" r:id="rId20"/>
    <p:sldId id="274" r:id="rId21"/>
    <p:sldId id="275" r:id="rId22"/>
    <p:sldId id="276" r:id="rId23"/>
    <p:sldId id="277" r:id="rId24"/>
    <p:sldId id="278" r:id="rId25"/>
  </p:sldIdLst>
  <p:sldSz cx="9144000" cy="5143500" type="screen16x9"/>
  <p:notesSz cx="6858000" cy="9144000"/>
  <p:defaultTextStyle>
    <a:defPPr>
      <a:defRPr lang="fr-FR"/>
    </a:defPPr>
    <a:lvl1pPr algn="l" defTabSz="914400" eaLnBrk="1" hangingPunct="1" latinLnBrk="0" marL="0" rtl="0">
      <a:defRPr kern="1200" sz="1800">
        <a:solidFill>
          <a:schemeClr val="tx1"/>
        </a:solidFill>
        <a:latin typeface="+mn-lt"/>
        <a:ea typeface="+mn-ea"/>
        <a:cs typeface="+mn-cs"/>
      </a:defRPr>
    </a:lvl1pPr>
    <a:lvl2pPr algn="l" defTabSz="914400" eaLnBrk="1" hangingPunct="1" latinLnBrk="0" marL="457200" rtl="0">
      <a:defRPr kern="1200" sz="1800">
        <a:solidFill>
          <a:schemeClr val="tx1"/>
        </a:solidFill>
        <a:latin typeface="+mn-lt"/>
        <a:ea typeface="+mn-ea"/>
        <a:cs typeface="+mn-cs"/>
      </a:defRPr>
    </a:lvl2pPr>
    <a:lvl3pPr algn="l" defTabSz="914400" eaLnBrk="1" hangingPunct="1" latinLnBrk="0" marL="914400" rtl="0">
      <a:defRPr kern="1200" sz="1800">
        <a:solidFill>
          <a:schemeClr val="tx1"/>
        </a:solidFill>
        <a:latin typeface="+mn-lt"/>
        <a:ea typeface="+mn-ea"/>
        <a:cs typeface="+mn-cs"/>
      </a:defRPr>
    </a:lvl3pPr>
    <a:lvl4pPr algn="l" defTabSz="914400" eaLnBrk="1" hangingPunct="1" latinLnBrk="0" marL="1371600" rtl="0">
      <a:defRPr kern="1200" sz="1800">
        <a:solidFill>
          <a:schemeClr val="tx1"/>
        </a:solidFill>
        <a:latin typeface="+mn-lt"/>
        <a:ea typeface="+mn-ea"/>
        <a:cs typeface="+mn-cs"/>
      </a:defRPr>
    </a:lvl4pPr>
    <a:lvl5pPr algn="l" defTabSz="914400" eaLnBrk="1" hangingPunct="1" latinLnBrk="0" marL="1828800" rtl="0">
      <a:defRPr kern="1200" sz="1800">
        <a:solidFill>
          <a:schemeClr val="tx1"/>
        </a:solidFill>
        <a:latin typeface="+mn-lt"/>
        <a:ea typeface="+mn-ea"/>
        <a:cs typeface="+mn-cs"/>
      </a:defRPr>
    </a:lvl5pPr>
    <a:lvl6pPr algn="l" defTabSz="914400" eaLnBrk="1" hangingPunct="1" latinLnBrk="0" marL="2286000" rtl="0">
      <a:defRPr kern="1200" sz="1800">
        <a:solidFill>
          <a:schemeClr val="tx1"/>
        </a:solidFill>
        <a:latin typeface="+mn-lt"/>
        <a:ea typeface="+mn-ea"/>
        <a:cs typeface="+mn-cs"/>
      </a:defRPr>
    </a:lvl6pPr>
    <a:lvl7pPr algn="l" defTabSz="914400" eaLnBrk="1" hangingPunct="1" latinLnBrk="0" marL="2743200" rtl="0">
      <a:defRPr kern="1200" sz="1800">
        <a:solidFill>
          <a:schemeClr val="tx1"/>
        </a:solidFill>
        <a:latin typeface="+mn-lt"/>
        <a:ea typeface="+mn-ea"/>
        <a:cs typeface="+mn-cs"/>
      </a:defRPr>
    </a:lvl7pPr>
    <a:lvl8pPr algn="l" defTabSz="914400" eaLnBrk="1" hangingPunct="1" latinLnBrk="0" marL="3200400" rtl="0">
      <a:defRPr kern="1200" sz="1800">
        <a:solidFill>
          <a:schemeClr val="tx1"/>
        </a:solidFill>
        <a:latin typeface="+mn-lt"/>
        <a:ea typeface="+mn-ea"/>
        <a:cs typeface="+mn-cs"/>
      </a:defRPr>
    </a:lvl8pPr>
    <a:lvl9pPr algn="l" defTabSz="914400" eaLnBrk="1" hangingPunct="1" latinLnBrk="0" marL="3657600" rtl="0">
      <a:defRPr kern="1200" sz="18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showComments="0" lastView="sldView">
  <p:slideViewPr>
    <p:cSldViewPr>
      <p:cViewPr>
        <p:scale>
          <a:sx d="100" n="100"/>
          <a:sy d="100" n="100"/>
        </p:scale>
        <p:origin x="0" y="0"/>
      </p:cViewPr>
    </p:cSldViewPr>
  </p:slideViewPr>
</p:viewPr>
</file>

<file path=ppt/_rels/presentation.xml.rels><?xml version="1.0" encoding="UTF-8" standalone="yes"?>
<Relationships xmlns="http://schemas.openxmlformats.org/package/2006/relationships">
  <Relationship Id="rId1" Type="http://schemas.openxmlformats.org/officeDocument/2006/relationships/slideMaster" Target="slideMasters/slideMaster1.xml"/>
  <Relationship Id="rId2" Type="http://schemas.openxmlformats.org/officeDocument/2006/relationships/theme" Target="theme/theme1.xml"/>
  <Relationship Id="rId3" Type="http://schemas.openxmlformats.org/officeDocument/2006/relationships/slide" Target="slides/slide1.xml"/>
  <Relationship Id="rId4" Type="http://schemas.openxmlformats.org/officeDocument/2006/relationships/slide" Target="slides/slide2.xml"/>
  <Relationship Id="rId5" Type="http://schemas.openxmlformats.org/officeDocument/2006/relationships/slide" Target="slides/slide3.xml"/>
  <Relationship Id="rId6" Type="http://schemas.openxmlformats.org/officeDocument/2006/relationships/slide" Target="slides/slide4.xml"/>
  <Relationship Id="rId7" Type="http://schemas.openxmlformats.org/officeDocument/2006/relationships/slide" Target="slides/slide5.xml"/>
  <Relationship Id="rId8" Type="http://schemas.openxmlformats.org/officeDocument/2006/relationships/slide" Target="slides/slide6.xml"/>
  <Relationship Id="rId9" Type="http://schemas.openxmlformats.org/officeDocument/2006/relationships/slide" Target="slides/slide7.xml"/>
  <Relationship Id="rId10" Type="http://schemas.openxmlformats.org/officeDocument/2006/relationships/slide" Target="slides/slide8.xml"/>
  <Relationship Id="rId11" Type="http://schemas.openxmlformats.org/officeDocument/2006/relationships/slide" Target="slides/slide9.xml"/>
  <Relationship Id="rId12" Type="http://schemas.openxmlformats.org/officeDocument/2006/relationships/slide" Target="slides/slide10.xml"/>
  <Relationship Id="rId13" Type="http://schemas.openxmlformats.org/officeDocument/2006/relationships/slide" Target="slides/slide11.xml"/>
  <Relationship Id="rId14" Type="http://schemas.openxmlformats.org/officeDocument/2006/relationships/slide" Target="slides/slide12.xml"/>
  <Relationship Id="rId15" Type="http://schemas.openxmlformats.org/officeDocument/2006/relationships/slide" Target="slides/slide13.xml"/>
  <Relationship Id="rId16" Type="http://schemas.openxmlformats.org/officeDocument/2006/relationships/slide" Target="slides/slide14.xml"/>
  <Relationship Id="rId17" Type="http://schemas.openxmlformats.org/officeDocument/2006/relationships/slide" Target="slides/slide15.xml"/>
  <Relationship Id="rId18" Type="http://schemas.openxmlformats.org/officeDocument/2006/relationships/slide" Target="slides/slide16.xml"/>
  <Relationship Id="rId19" Type="http://schemas.openxmlformats.org/officeDocument/2006/relationships/slide" Target="slides/slide17.xml"/>
  <Relationship Id="rId20" Type="http://schemas.openxmlformats.org/officeDocument/2006/relationships/slide" Target="slides/slide18.xml"/>
  <Relationship Id="rId21" Type="http://schemas.openxmlformats.org/officeDocument/2006/relationships/slide" Target="slides/slide19.xml"/>
  <Relationship Id="rId22" Type="http://schemas.openxmlformats.org/officeDocument/2006/relationships/slide" Target="slides/slide20.xml"/>
  <Relationship Id="rId23" Type="http://schemas.openxmlformats.org/officeDocument/2006/relationships/slide" Target="slides/slide21.xml"/>
  <Relationship Id="rId24" Type="http://schemas.openxmlformats.org/officeDocument/2006/relationships/slide" Target="slides/slide22.xml"/>
  <Relationship Id="rId25" Type="http://schemas.openxmlformats.org/officeDocument/2006/relationships/slide" Target="slides/slide23.xml"/>
  <Relationship Id="rId26" Type="http://schemas.openxmlformats.org/officeDocument/2006/relationships/presProps" Target="presProps.xml"/>
  <Relationship Id="rId27" Type="http://schemas.openxmlformats.org/officeDocument/2006/relationships/viewProps" Target="viewProps.xml"/>
  <Relationship Id="rId28" Type="http://schemas.openxmlformats.org/officeDocument/2006/relationships/tableStyles" Target="tableStyles.xml"/>
</Relationships>

</file>

<file path=ppt/slideLayouts/_rels/slideLayout1.xml.rels><?xml version="1.0" encoding="UTF-8" standalone="yes"?>
<Relationships xmlns="http://schemas.openxmlformats.org/package/2006/relationships">
  <Relationship Id="rId1" Type="http://schemas.openxmlformats.org/officeDocument/2006/relationships/slideMaster" Target="../slideMasters/slideMaster1.xml"/>
</Relationships>
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theme" Target="../theme/theme1.xml"/>
</Relationships>
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480800209" r:id="rId1"/>
  </p:sldLayoutIdLst>
  <p:txStyles>
    <p:titleStyle>
      <a:lvl1pPr algn="ctr">
        <a:defRPr sz="4400" kern="1200">
          <a:solidFill>
            <a:schemeClr val="lt1"/>
          </a:solidFill>
        </a:defRPr>
      </a:lvl1pPr>
      <a:extLst/>
    </p:titleStyle>
    <p:bodyStyle>
      <a:lvl1pPr algn="ctr" indent="-324900">
        <a:defRPr sz="3200" kern="1200">
          <a:solidFill>
            <a:schemeClr val="tx1"/>
          </a:solidFill>
        </a:defRPr>
      </a:lvl1pPr>
      <a:extLst/>
    </p:bodyStyle>
    <p:otherStyle>
      <a:defPPr algn="ctr">
        <a:defRPr kern="1200">
          <a:solidFill>
            <a:schemeClr val="tx1"/>
          </a:solidFill>
        </a:defRPr>
      </a:defPPr>
      <a:extLst/>
    </p:otherStyle>
  </p:txStyles>
</p:sldMaster>
</file>

<file path=ppt/slides/_rels/slide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biblesocietyaus.typeform.com/to/hahvZS" TargetMode="External"/>
</Relationships>
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1028700"/>
          <a:ext cx="8229600" cy="4029075"/>
          <a:chOff x="914400" y="1028700"/>
          <a:chExt cx="8229600" cy="4029075"/>
        </a:xfrm>
      </p:grpSpPr>
      <p:sp>
        <p:nvSpPr>
          <p:cNvPr id="1" name=""/>
          <p:cNvSpPr txBox="1"/>
          <p:nvPr/>
        </p:nvSpPr>
        <p:spPr>
          <a:xfrm>
            <a:off x="914400" y="1028700"/>
            <a:ext cx="7315200" cy="1714500"/>
          </a:xfrm>
          <a:prstGeom prst="rect">
            <a:avLst/>
          </a:prstGeom>
          <a:noFill/>
        </p:spPr>
        <p:txBody>
          <a:bodyPr anchor="b" rtlCol="0" bIns="45720" lIns="91440" rIns="91440" tIns="45720">
            <a:spAutoFit/>
          </a:bodyPr>
          <a:lstStyle/>
          <a:p>
            <a:pPr algn="ctr" fontAlgn="b" marL="0" marR="0" indent="0" lvl="0">
              <a:lnSpc>
                <a:spcPct val="100%"/>
              </a:lnSpc>
            </a:pPr>
            <a:r>
              <a:rPr lang="en-US" b="1" sz="6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PSALMS 9:1-20]]></a:t>
            </a:r>
          </a:p>
        </p:txBody>
      </p:sp>
      <p:sp>
        <p:nvSpPr>
          <p:cNvPr id="2" name=""/>
          <p:cNvSpPr txBox="1"/>
          <p:nvPr/>
        </p:nvSpPr>
        <p:spPr>
          <a:xfrm>
            <a:off x="914400" y="2743200"/>
            <a:ext cx="7315200" cy="1285875"/>
          </a:xfrm>
          <a:prstGeom prst="rect">
            <a:avLst/>
          </a:prstGeom>
          <a:noFill/>
        </p:spPr>
        <p:txBody>
          <a:bodyPr rtlCol="0" bIns="45720" lIns="91440" rIns="91440" tIns="45720">
            <a:spAutoFit/>
          </a:bodyPr>
          <a:lstStyle/>
          <a:p>
            <a:pPr algn="ctr" fontAlgn="base" marL="0" marR="0" indent="0" lvl="0">
              <a:lnSpc>
                <a:spcPct val="100%"/>
              </a:lnSpc>
            </a:pPr>
            <a:r>
              <a:rPr lang="en-US" b="1" sz="4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RV-CE]]>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For the Chief Musician; set to Muthlabben. A Psalm of David.]]>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I will give thanks unto the LORD with my whole heart; I will shew forth all thy marvelous works.]]>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I will be glad and exult in thee: I will sing praise to thy name, O thou Most High.]]>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3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When mine enemies turn back, they stumble and perish at thy presence.]]>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4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For thou hast maintained my right and my cause; thou satest in the throne judging righteously.]]>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5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Thou hast rebuked the nations, thou hast destroyed the wicked, thou hast blotted out their name for ever and ever.]]></a:t>
            </a: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6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The enemy are come to an end, they are desolate for ever; and the cities which thou hast overthrown, their very memorial is perished.]]></a:t>
            </a: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7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But the LORD sitteth as king for ever: he hath prepared his throne for judgment.]]></a:t>
            </a: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8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And he shall judge the world in righteousness, he shall minister judgment to the peoples in uprightness.]]></a:t>
            </a: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9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The LORD also will be a high tower for the oppressed, a high tower in times of trouble;]]></a:t>
            </a: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0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And they that know thy name will put their trust in thee; for thou, LORD, hast not forsaken them that seek thee.]]></a:t>
            </a: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1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Sing praises to the LORD, which dwelleth in Zion: declare among the people his doings.]]></a:t>
            </a:r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2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For he that maketh inquisition for blood remembereth them: he forgetteth not the cry of the poor.]]></a:t>
            </a:r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3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Have mercy upon me, O LORD; behold my affliction which I suffer of them that hate me, thou that liftest me up from the gates of death;]]></a:t>
            </a:r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4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That I may shew forth all thy praise: in the gates of the daughter of Zion, I will rejoice in thy salvation.]]></a:t>
            </a:r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5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The nations are sunk down in the pit that they made: in the net which they hid is their own foot taken.]]></a:t>
            </a:r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6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The LORD hath made himself known, he hath executed judgment: the wicked is snared in the work of his own hands. Higaion. Selah]]></a:t>
            </a:r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7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The wicked shall return to Sheol, even all the nations that forget God.]]></a:t>
            </a:r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8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For the needy shall not alway be forgotten, nor the expectation of the poor perish for ever.]]></a:t>
            </a:r>
          </a:p>
        </p:txBody>
      </p:sp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9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Arise, O LORD; let not man prevail: let the nations be judged in thy sight.]]></a:t>
            </a:r>
          </a:p>
        </p:txBody>
      </p:sp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0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Put them in fear, O LORD: let the nations know themselves to be but men. Selah]]></a:t>
            </a:r>
          </a:p>
        </p:txBody>
      </p:sp>
    </p:spTree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Was this helpful?]]></a:t>
            </a:r>
            <a:br/>
            <a:r>
              <a:rPr lang="en-US" sz="3000" spc="0" u="none">
                <a:solidFill>
                  <a:srgbClr val="000000">
                    <a:alpha val="100.00%"/>
                  </a:srgbClr>
                </a:solidFill>
                <a:latin typeface="Calibri"/>
                <a:hlinkClick r:id="rId2" tooltip="Feedback form"/>
              </a:rPr>
              <a:t><![CDATA[Help us improve with your feedback]]>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Theme50">
  <a:themeElements>
    <a:clrScheme name="Theme50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Theme50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Theme50">
      <a:fillStyleLst>
        <a:solidFill>
          <a:schemeClr val="phClr"/>
        </a:solidFill>
        <a:gradFill rotWithShape="1">
          <a:gsLst>
            <a:gs pos="0%">
              <a:schemeClr val="phClr">
                <a:tint val="50%"/>
                <a:satMod val="300%"/>
              </a:schemeClr>
            </a:gs>
            <a:gs pos="35%">
              <a:schemeClr val="phClr">
                <a:tint val="37%"/>
                <a:satMod val="300%"/>
              </a:schemeClr>
            </a:gs>
            <a:gs pos="100%">
              <a:schemeClr val="phClr">
                <a:tint val="15%"/>
                <a:satMod val="350%"/>
              </a:schemeClr>
            </a:gs>
          </a:gsLst>
          <a:lin ang="16200000" scaled="1"/>
        </a:gradFill>
        <a:gradFill rotWithShape="1">
          <a:gsLst>
            <a:gs pos="0%">
              <a:schemeClr val="phClr">
                <a:shade val="51%"/>
                <a:satMod val="130%"/>
              </a:schemeClr>
            </a:gs>
            <a:gs pos="80%">
              <a:schemeClr val="phClr">
                <a:shade val="93%"/>
                <a:satMod val="130%"/>
              </a:schemeClr>
            </a:gs>
            <a:gs pos="100%">
              <a:schemeClr val="phClr">
                <a:shade val="94%"/>
                <a:satMod val="135%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%"/>
              <a:satMod val="105%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r="5400000" dist="20000" rotWithShape="0">
              <a:srgbClr val="000000">
                <a:alpha val="38%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%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%"/>
              </a:srgbClr>
            </a:outerShdw>
          </a:effectLst>
          <a:scene3d>
            <a:camera prst="orthographicFront">
              <a:rot lat="0" lon="0" rev="0"/>
            </a:camera>
            <a:lightRig dir="t" rig="threePt">
              <a:rot lat="0" lon="0" rev="1200000"/>
            </a:lightRig>
          </a:scene3d>
          <a:sp3d>
            <a:bevelT h="25400" w="63500"/>
          </a:sp3d>
        </a:effectStyle>
      </a:effectStyleLst>
      <a:bgFillStyleLst>
        <a:solidFill>
          <a:schemeClr val="phClr"/>
        </a:solidFill>
        <a:gradFill rotWithShape="1">
          <a:gsLst>
            <a:gs pos="0%">
              <a:schemeClr val="phClr">
                <a:tint val="40%"/>
                <a:satMod val="350%"/>
              </a:schemeClr>
            </a:gs>
            <a:gs pos="40%">
              <a:schemeClr val="phClr">
                <a:tint val="45%"/>
                <a:shade val="99%"/>
                <a:satMod val="350%"/>
              </a:schemeClr>
            </a:gs>
            <a:gs pos="100%">
              <a:schemeClr val="phClr">
                <a:shade val="20%"/>
                <a:satMod val="255%"/>
              </a:schemeClr>
            </a:gs>
          </a:gsLst>
          <a:path path="circle">
            <a:fillToRect b="180%" l="50%" r="50%" t="-80%"/>
          </a:path>
        </a:gradFill>
        <a:gradFill rotWithShape="1">
          <a:gsLst>
            <a:gs pos="0%">
              <a:schemeClr val="phClr">
                <a:tint val="80%"/>
                <a:satMod val="300%"/>
              </a:schemeClr>
            </a:gs>
            <a:gs pos="100%">
              <a:schemeClr val="phClr">
                <a:shade val="30%"/>
                <a:satMod val="200%"/>
              </a:schemeClr>
            </a:gs>
          </a:gsLst>
          <a:path path="circle">
            <a:fillToRect b="50%" l="50%" r="50%" t="50%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Application>Microsoft Office PowerPoint</Application>
  <Slides>23</Slide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1" baseType="lpstr">
      <vt:lpstr>Office Theme</vt:lpstr>
    </vt:vector>
  </TitlesOfParts>
  <Company>Microsoft Corporation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creator>Bible.com.au</dc:creator>
  <cp:lastModifiedBy>Bible.com.au</cp:lastModifiedBy>
  <dcterms:created xsi:type="dcterms:W3CDTF">2026-10-12T05:45:36Z</dcterms:created>
  <dcterms:modified xsi:type="dcterms:W3CDTF">2026-10-12T05:45:36Z</dcterms:modified>
  <dc:title>Bible.com.au: PSALMS 9:1-20 (RV-CE)</dc:title>
  <dc:description/>
  <dc:subject/>
  <cp:keywords/>
  <cp:category/>
</cp:coreProperties>
</file>

<file path=docProps/custom.xml><?xml version="1.0" encoding="utf-8"?>
<Properties xmlns="http://schemas.openxmlformats.org/officeDocument/2006/custom-properties" xmlns:vt="http://schemas.openxmlformats.org/officeDocument/2006/docPropsVTypes"/>
</file>