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s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high tower for the oppressed, a high tower in times of troubl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;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maketh inquisition for blood remembereth them: he forgetteth not the cry of the po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behold my affliction which I suffer of them that hate me, thou that liftest me up from the gates of d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: in the gates of the daughter of Zion,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himself known, he hath executed judgment: the wicked is snared in the work of his own hands. Higaion. Selah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return to Sheol, even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Muthlabbe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, nor the expectation of the poor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nations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let the nations know themselves to be but men. Sela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 LORD with my whole heart; I will shew forth all thy marve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exult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turn back, they stumble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eous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nations, thou hast destroyed the wicked, thou hast blotted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are come to an end, they are desolate for ever; and the cities which thou hast overthrown, their very memorial is peris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itteth as king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2026-08-10T21:50:04Z</dcterms:created>
  <dcterms:modified xsi:type="dcterms:W3CDTF">2026-08-10T21:50:04Z</dcterms:modified>
  <dc:title>Bible.com.au: PSALMS 9:1-20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