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575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judge the world in righteousness, he shall minister judgment to the peoples in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will be a high tower for the oppressed, a high tower in times of troubl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know thy name will put their trust in thee; for thou, LORD, hast not forsaken them that seek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, which dwelleth in Zion: declare among the people his do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maketh inquisition for blood remembereth them: he forgetteth not the cry of the po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behold my affliction which I suffer of them that hate me, thou that liftest me up from the gates of dea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hew forth all thy praise: in the gates of the daughter of Zion, I will rejoice in th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are sunk down in the pit that they made: in the net which they hid is their own foot ta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himself known, he hath executed judgment: the wicked is snared in the work of his own hands. Higaion. Selah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hall return to Sheol, even all the nations that forge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Muthlabben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eedy shall not alway be forgotten, nor the expectation of the poor perish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let not man prevail: let the nations be judged in thy s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fear, O LORD: let the nations know themselves to be but men. Selah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 LORD with my whole heart; I will shew forth all thy marvelous work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exult in thee: I will sing praise to thy na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ine enemies turn back, they stumble and perish at thy pres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intained my right and my cause; thou satest in the throne judging righteous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nations, thou hast destroyed the wicked, thou hast blotted out their name for 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are come to an end, they are desolate for ever; and the cities which thou hast overthrown, their very memorial is peris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itteth as king for ever: he hath prepared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2026-06-16T20:20:36Z</dcterms:created>
  <dcterms:modified xsi:type="dcterms:W3CDTF">2026-06-16T20:20:36Z</dcterms:modified>
  <dc:title>Bible.com.au: PSALMS 9:1-20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