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368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9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who is a mighty one, like unto thee, O JAH? and thy faithfulness is round about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rulest the pride of the sea: when the waves thereof arise, thou stillest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roken Rahab in pieces, as one that is slain; thou hast scattered thine enemies with the arm of thy streng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are thine, the earth also is thine: the world and the fulness thereof, thou hast founded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rth and the south, thou hast created them: Tabor and Hermon rejoice in thy n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a mighty arm: strong is thy hand, and high is thy right h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and judgment are the foundation of thy throne: mercy and truth go before thy f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people that know the joyful sound: they walk, O LORD, in the light of thy countenan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y name do they rejoice all the day: and in thy righteousness are they exal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the glory of their strength: and in thy favour our horn shall be exal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Ethan the Ezrah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shield belongeth unto the LORD; and our king to the Holy One of Israe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ou spakest in vision to thy saints, and saidst, I have laid help upon one that is mighty; I have exalted one chosen out of the peop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und David my servant; with my holy oil have I anointed him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 my hand shall be established; mine arm also shall strengthe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emy shall not exact upon him; nor the son of wickedness afflict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eat down his adversaries before him, and smite them that hate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faithfulness and my mercy shall be with him; and in my name shall his horn be exal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his hand also on the sea, and his right hand on the river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ry unto me, Thou art my father, my God, and the rock of my salvati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make him my firstborn, the highest of the kings of the ear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of the mercies of the LORD for ever: with my mouth will I make known thy faithfulness to all generati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ercy will I keep for him for evermore, and my covenant shall stand fast with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ed also will I make to endure for ever, and his throne as the days of heav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is children forsake my law, and walk not in my judgments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break my statutes, and keep not my commandments;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visit their transgression with the rod, and their iniquity with strip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mercy will I not utterly take from him, nor suffer my faithfulness to fai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venant will I not break, nor alter the thing that is gone out of my lip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have I sworn by my holiness; I will not lie unto David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eed shall endure for ever, and his throne as the sun before m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established for ever as the moon, and as the faithful witness in the sky. Sela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said, Mercy shall be built up for ever; thy faithfulness shalt thou establish in the very heaven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cast off and rejected, thou hast been wroth with thine anointe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abhorred the covenant of thy servant: thou hast profaned his crown even to the groun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broken down all his hedges; thou hast brought his strong holds to rai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pass by the way spoil him: he is become a reproach to his neighbour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exalted the right hand of his adversaries; thou hast made all his enemies to rejoic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turnest back the edge his sword, and hast not made him to stand in the battl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his brightness to cease, and cast his throne down to the ground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s of his youth hast thou shortened: thou hast covered him with shame. Selah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O LORD, wilt thou hid thyself for ever? how long shall thy wrath burn like fire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emember how short my time is: for what vanity hast thou created all the children of men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a covenant with my chosen, I have sworn unto David my servant;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shall live and not see death, that shall deliver his soul from the power of Sheol? Selah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re are thy former mercies, which thou swarest unto David in thy faithfulness?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the reproach of thy servants; how I do bear in my bosom the reproach of all the mighty peoples: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 thine enemies have reproached, O LORD, wherewith they have reproached the footsteps of thine anointed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for evermore. Amen, and Amen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eed will I establish for ever, and build up thy throne to all generations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s shall praise thy wonders, O LORD; thy faithfulness also in the assembly of the holy o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in the skies can be compared unto the LORD? who among the sons of the mighty is like unto the LOR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d very terrible in the council of the holy ones, and to be feared above all them that are round about him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2026-06-18T22:08:57Z</dcterms:created>
  <dcterms:modified xsi:type="dcterms:W3CDTF">2026-06-18T22:08:57Z</dcterms:modified>
  <dc:title>Bible.com.au: PSALMS 89:1-52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