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83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ut mine acquaintance far from me; thou hast made me an abomination unto them: I am shut up, and I cannot come f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wasteth away by reason of affliction: I have called daily upon thee, O LORD, I have spread forth my hand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shew wonders to the dead? shall they that are deceased arise and praise thee? Selah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lovingkindness be declared in the grave? or thy faithfulness in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wonders be known in the dark? and thy righteousness in the land of forgetfulne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e, O LORD, have I cried, and in the morning shall my prayer come before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y castest thou off my soul? why hidest thou thy face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flicted and ready to die from my youth up: while I suffer thy terrors I am distrac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ierce wrath is gone over me; thy terrors have cut me of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round about me like water all the day long; they compassed me about toge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, a Psalm of the sons of Korah; for the Chief Musician; set to Mahalath Leannoth. Maschil of Hem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r and friend hast thou put far from me, and mine acquaintance into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e God of my salvation, I have cried day and night before the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enter into thy presence; incline thine ear unto my cr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oul is full of troubles, and my life draweth nigh unto Sheo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unted with them that go down into the pit; I am as a man that hath no help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off among the dead, like the slain that lie in the grave, whom thou rememberest no more; and they are cut off from thy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laid me in the lowest pit, in dark places, in the dee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rath lieth hard upon me, and thou hast afflicted me with all thy waves.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2026-05-30T18:47:14Z</dcterms:created>
  <dcterms:modified xsi:type="dcterms:W3CDTF">2026-05-30T18:47:14Z</dcterms:modified>
  <dc:title>Bible.com.au: PSALMS 88:1-18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