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the sons of Korah;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oundation is in the holy mounta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th the gates of Zion more than all the dwellings of Jac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things are spoken of thee, O city of God. Selah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make mention of Rahab and Babylon as among them that know me: behold Philistia, and Tyre, with Ethiopia; this one was born the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of Zion it shall be said, This one and that one was born in her; and the Most High himself shall establish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count, when he writeth up the peoples, this one was born there. Selah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sing as well as they that dance shall say, All my fountains are in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5">
  <a:themeElements>
    <a:clrScheme name="Theme5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2026-05-30T08:18:48Z</dcterms:created>
  <dcterms:modified xsi:type="dcterms:W3CDTF">2026-05-30T08:18:48Z</dcterms:modified>
  <dc:title>Bible.com.au: PSALMS 87:1-7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