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like unto thee among the gods, O Lord; neither are there any works like unto thy work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whom thou hast made shall come and worship before thee, O Lord; and they shall glorify thy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great, and doest wondrous things: thou art God al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; I will walk in thy truth: unite my heart to fear thy n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 my God, with my whole heart; and I will glorify thy nam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y mercy toward me; and thou hast delivered my soul from the lowest p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proud are risen up against me, and the congregation of violent men have sought after my soul, and have not set thee befor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God full of compassion and gracious, slow to anger, and plenteous in mercy and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urn unto me, and have mercy upon me; give thy strength unto thy servant, and save the son of thine handma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a token for good; that they which hate me may see it, and be ashamed, because thou, LORD, hast holpen me, and comforted m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O LORD, and answer me; for I am poor and nee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y soul; for I am godly: O thou my God, save thy servant that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Lord; for unto thee do I cry all the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the soul of thy servant; for unto thee, O Lord, do I lift up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good, and ready to forgive, and plenteous in mercy unto all them that call upon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LORD, unto my prayer; and hearken unto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will call upon thee; for thou wilt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PSALMS 86:1-17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