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6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like unto thee among the gods, O Lord; neither are there any works like unto thy work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nations whom thou hast made shall come and worship before thee, O Lord; and they shall glorify thy na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art great, and doest wondrous things: thou art God alon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thy way, O LORD; I will walk in thy truth: unite my heart to fear thy na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, O Lord my God, with my whole heart; and I will glorify thy name for evermo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reat is thy mercy toward me; and thou hast delivered my soul from the lowest p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e proud are risen up against me, and the congregation of violent men have sought after my soul, and have not set thee before the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art a God full of compassion and gracious, slow to anger, and plenteous in mercy and truth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urn unto me, and have mercy upon me; give thy strength unto thy servant, and save the son of thine handmai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w me a token for good; that they which hate me may see it, and be ashamed, because thou, LORD, hast holpen me, and comforted me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ow down thine ear, O LORD, and answer me; for I am poor and need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serve my soul; for I am godly: O thou my God, save thy servant that trusteth in the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unto me, O Lord; for unto thee do I cry all the day long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the soul of thy servant; for unto thee, O Lord, do I lift up my sou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, Lord, art good, and ready to forgive, and plenteous in mercy unto all them that call upon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ear, O LORD, unto my prayer; and hearken unto the voice of my supplication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my trouble I will call upon thee; for thou wilt answer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2026-08-10T21:02:44Z</dcterms:created>
  <dcterms:modified xsi:type="dcterms:W3CDTF">2026-08-10T21:02:44Z</dcterms:modified>
  <dc:title>Bible.com.au: PSALMS 86:1-17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