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r what God the LORD will speak: for he will speak peace unto his people, and to his saints: but let them not turn agai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igh them that fear him; that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are met together; righteousness and peace have kissed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springeth out of the earth; and righteousness hath looked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ORD shall give that which is good; and our land shall yield her increa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shall go before him; and shall make his footsteps a way to walk 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favourable unto thy land: thou hast brought back the captivity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orgiven the iniquity of thy people, thou hast covered all their sin.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aken away all thy wrath: thou hast turned thyself from the fierceness of thin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, O God of our salvation, and cause thine indignation toward us to ce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e angry with us for ever? wilt thou draw out thine anger to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not quicken us again: that thy people may rejoice in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us thy mercy, O LORD, and grant us thy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PSALMS 85:1-13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