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02659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5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hear what God the LORD will speak: for he will speak peace unto his people, and to his saints: but let them not turn again to foll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his salvation is nigh them that fear him; that glory may dwell in our la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rcy and truth are met together; righteousness and peace have kissed each oth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th springeth out of the earth; and righteousness hath looked down from heave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the LORD shall give that which is good; and our land shall yield her increas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ghteousness shall go before him; and shall make his footsteps a way to walk i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hief Musician. A Psalm of the sons of Kora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Thou hast been favourable unto thy land: thou hast brought back the captivity of Jacob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forgiven the iniquity of thy people, thou hast covered all their sin. Selah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taken away all thy wrath: thou hast turned thyself from the fierceness of thine ang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us, O God of our salvation, and cause thine indignation toward us to ceas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t thou be angry with us for ever? wilt thou draw out thine anger to all generations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t thou not quicken us again: that thy people may rejoice in thee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w us thy mercy, O LORD, and grant us thy salvatio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7">
  <a:themeElements>
    <a:clrScheme name="Theme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2026-06-21T02:52:01Z</dcterms:created>
  <dcterms:modified xsi:type="dcterms:W3CDTF">2026-06-21T02:52:01Z</dcterms:modified>
  <dc:title>Bible.com.au: PSALMS 85:1-13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