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a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the Gittith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; my heart and my flesh cry out unto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her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highways to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valley of Weeping they make it a place of springs; yea, the early rain covereth it with bless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appeareth before God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2026-06-19T23:57:35Z</dcterms:created>
  <dcterms:modified xsi:type="dcterms:W3CDTF">2026-06-19T23:57:35Z</dcterms:modified>
  <dc:title>Bible.com.au: PSALMS 84:1-12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