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ear my prayer: give ear, O God of Jacob.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O God our shield, and look upon the face of thine anoin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day in thy courts is better than a thousand. I had rather be a doorkeeper in the house of my God, than to dwell in the tents of wicked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od is a sun and a shield: the LORD will give grace and glory: no good thing will he withhold from them that walk uprigh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f hosts, blessed is the man that trusteth 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the Gittith.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miable are thy tabernacles, O LORD of host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longeth, yea, even fainteth for the courts of the LORD; my heart and my flesh cry out unto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sparrow hath found her an house, and the swallow a nest for herself, where she may lay her young, even thine altars, O LORD of hosts, my King,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dwell in thy house: they will be still praising thee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se strength is in thee; in whose heart are the highways to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ing through the valley of Weeping they make it a place of springs; yea, the early rain covereth it with bless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from strength to strength, every one of them appeareth before God i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2026-06-19T22:41:53Z</dcterms:created>
  <dcterms:modified xsi:type="dcterms:W3CDTF">2026-06-19T22:41:53Z</dcterms:modified>
  <dc:title>Bible.com.au: PSALMS 84:1-12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