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yria also is joined with them; they have holpen the children of Lot.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ou unto them as unto Midian; as to Sisera, as to Jabin, at the river Kisho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perished at En-dor; they became as dung for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nobles like Oreb and Zeeb; yea, all their princes like Zebah and Zalmunna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, Let us take to ourselves in possession the habitations of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make them like the whirling dust; as stubble before the 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ire that burneth the forest, and as the flame that setteth the mountains on fir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pursue them with thy tempest, and terrify them with thy stor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their faces with confusion; that they may seek thy name, O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dismayed for ever; yea, let them be confounded and perish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,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now that thou alone, whose name is JEHOVAH, art the Most High over all the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keep not thou silence: hold not thy peace, and be not still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ine enemies make a tumult: and they that hate thee have lifted up the he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ke crafty counsel against thy people, and consult together against thy hidden 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aid, Come, and let us cut them off from being a nation; that the name of Israel may be no more in remembr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consulted together with one consent; against thee do they make a covenan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Edom and the Ishmaelites; Moab, and the Hagaren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al, and Ammon, and Amalek; Philistia with the inhabitants of Tyr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2026-05-30T08:18:49Z</dcterms:created>
  <dcterms:modified xsi:type="dcterms:W3CDTF">2026-05-30T08:18:49Z</dcterms:modified>
  <dc:title>Bible.com.au: PSALMS 83:1-18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