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07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judge the earth: for thou shalt inherit all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eth in the congregation of God; he judgeth among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judge unjustly, and respect the persons of the wicked?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the poor and fatherless: do justice to the afflicted and destitu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poor and needy: deliver them out of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ow not, neither do they understand; they walk to and fro in darkness: all the foundations of the earth ar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Ye are gods, and all of you sons of the Most Hig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ye shall die like men, and fall like one of the prin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2026-07-01T07:34:55Z</dcterms:created>
  <dcterms:modified xsi:type="dcterms:W3CDTF">2026-07-01T07:34:55Z</dcterms:modified>
  <dc:title>Bible.com.au: PSALMS 82:1-8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