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God, judge the earth: for thou shalt inherit all the n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tandeth in the congregation of God; he judgeth among the go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e judge unjustly, and respect the persons of the wicked? Sela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the poor and fatherless: do justice to the afflicted and destitut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the poor and needy: deliver them out of the hand of the wick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now not, neither do they understand; they walk to and fro in darkness: all the foundations of the earth are mo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Ye are gods, and all of you sons of the Most Hig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ye shall die like men, and fall like one of the princ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2026-09-01T21:11:16Z</dcterms:created>
  <dcterms:modified xsi:type="dcterms:W3CDTF">2026-09-01T21:11:16Z</dcterms:modified>
  <dc:title>Bible.com.au: PSALMS 82:1-8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