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testify unto thee: O Israel, if thou wouldest hearken unto m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strange god be in thee; neither shalt thou worship any strange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thy God, which brought thee up out of the land of Egypt: open thy mouth wide,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people hearkened not to my voice; and Israel would none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let them go after the stubbornness of their heart, that they might walk in their own couns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people would hearken unto me, that Israel would walk in my way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oon subdue their enemies, and turn my hand against their adversari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ters of the LORD should submit themselves unto him: but their time should endure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feed them also with the finest of the wheat: and with honey out of the rock should I satisfy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the Gittith. 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loud unto God our strength: make a joyful noise unto the God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p the psalm, and bring hither the timbrel, the pleasant harp with the psal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up the trumpet in the new moon, at the full moon, on our solemn feast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statute for Israel, an ordinance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ppointed it in Joseph for testimony, when he went out over the land of Egypt: where I heard a language that I knew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oved his shoulder from the burden: his hands were freed from the bask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lledst in trouble, and I answered thee in the secret place of thunder; I proved thee at the waters of Meribah.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2026-06-24T15:34:33Z</dcterms:created>
  <dcterms:modified xsi:type="dcterms:W3CDTF">2026-06-24T15:34:33Z</dcterms:modified>
  <dc:title>Bible.com.au: PSALMS 81:1-16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