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03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80:1-1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broughtest a vine out of Egypt: thou didst drive out the nations, and plantedst i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preparedst room before it, and it took deep root, and filled the lan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ountains were covered with the shadow of it, and the boughs thereof were like cedars of Go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sent out her branches unto the sea, and her shoots unto the River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hast thou broken down her fences, so that all they which pass by the way do pluck her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oar out of the wood doth ravage it, and the wild beasts of the field feed on i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rn again, we beseech thee, O God of hosts: look down from heaven, and behold, and visit this vine,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tock which thy right hand hath planted, and the branch that thou madest strong for thyself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burned with fire, it is cut down: they perish at the rebuke of thy countenanc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y hand be upon the man of thy right hand, upon the son of man whom thou madest strong for thyself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Chief Musician; set to Shoshannim Eduth. A Psalm of Asaph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shall we not go back from thee: quicken thou us, and we will call upon thy name,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rn us again, O LORD God of hosts; cause thy face to shine, and we shall be save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ear, O Shepherd of Israel, thou that leadest Joseph like a flock; thou that sittest upon the cherubim, shine forth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fore Ephraim and Benjamin and Manasseh, stir up thy might, and come to save u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rn us again, O God; and cause thy face to shine, and we shall be save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 God of hosts, how long wilt thou be angry against the prayer of thy people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fed them with the bread of tears, and given them tears to drink in large measur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makest us a strife unto our neighbours: and our enemies laugh among themselve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rn us again, O God of hosts; and cause thy face to shine, and we shall be save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2">
  <a:themeElements>
    <a:clrScheme name="Theme7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2026-08-10T21:02:44Z</dcterms:created>
  <dcterms:modified xsi:type="dcterms:W3CDTF">2026-08-10T21:02:44Z</dcterms:modified>
  <dc:title>Bible.com.au: PSALMS 80:1-19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