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16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a vine out of Egypt: thou didst drive out the nations, and plantedst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dst room before it, and it took deep root, and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covered with the shadow of it, and the boughs thereof were like cedars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nt out her branches unto the sea, and her shoots unto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t thou broken down her fences, so that all they which pass by the way do pluck he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ar out of the wood doth ravage it, and the wild beasts of the field feed on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we beseech thee, O God of hosts: look down from heaven, and behold, and visit this vin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ock which thy right hand hath planted, and the branch that thou madest strong for thy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urned with fire, it is cut down: they perish at the rebuke of thy countena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hand be upon the man of thy right hand, upon the son of man whom thou madest strong for thy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Shoshannim Eduth.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we not go back from thee: quicken thou us, and we will call upon thy nam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LORD God of hosts; cause thy face to shine, and we shall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Shepherd of Israel, thou that leadest Joseph like a flock; thou that sittest upon the cherubim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 and Benjamin and Manasseh, stir up thy might, and come to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; and cause thy face to shine, and we shall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ow long wilt thou be angry against the prayer of thy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ed them with the bread of tears, and given them tears to drink in large m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strife unto our neighbours: and our enemies laugh among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 of hosts; and cause thy face to shine, and we shall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2026-06-18T15:09:41Z</dcterms:created>
  <dcterms:modified xsi:type="dcterms:W3CDTF">2026-06-18T15:09:41Z</dcterms:modified>
  <dc:title>Bible.com.au: PSALMS 80:1-19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