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78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wl of the air, and the fish of the sea, whatsoever passeth through the paths of the se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our Lord, how excellent is thy name in all the eart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the Gitt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our Lord, how excellent is thy name in all the earth! who hast set thy glory upon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mouth of babes and sucklings hast thou established strength, because of thine adversaries, that thou mightest still the enemy and the aveng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onsider thy heavens, the work of thy fingers, the moon and the stars, which thou hast ordain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thou art mindful of him? and the son of man, that thou visitest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him but little lower than God, and crownest him with glory and hon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dest him to have dominion over the works of thy hands; thou hast put all things under his fee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heep and oxen, yea, and the beasts of the fiel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2026-06-17T02:05:11Z</dcterms:created>
  <dcterms:modified xsi:type="dcterms:W3CDTF">2026-06-17T02:05:11Z</dcterms:modified>
  <dc:title>Bible.com.au: PSALMS 8:1-9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