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not against us the iniquities of our forefathers: let thy tender mercies speedily prevent us: for we are brought very low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us, O God of our salvation, for the glory of thy name: and deliver us, and purge away our sins, for thy name’s sak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ould the heathen say, Where is their God? let the revenging of the blood of thy servants which is shed be known among the heathen in our s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ighing of the prisoner come before thee; according to the greatness of thy power preserve thou those that are appointed to death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nder unto our neighbours sevenfold into their bosom their reproach, wherewith they have reproached thee, O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e thy people and sheep of thy pasture will give thee thanks for ever: we will shew forth thy praise to all generatio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e heathen are come into thine inheritance; thy holy temple have they defiled; they have laid Jerusalem on hea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ad bodies of thy servants have they given to be meat unto the fowls of the heaven, the flesh of thy saints unto the beasts of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lood have they shed like water round about Jerusalem; and there was none to bury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become a reproach to our neighbours, a scorn and derision to them that are round about 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O LORD, wilt thou be angry for ever? shall thy jealousy burn like fir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thy wrath upon the heathen that know thee not, and upon the kingdoms that call not upon thy na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devoured Jacob, and laid waste his habit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2026-05-30T08:19:03Z</dcterms:created>
  <dcterms:modified xsi:type="dcterms:W3CDTF">2026-05-30T08:19:03Z</dcterms:modified>
  <dc:title>Bible.com.au: PSALMS 79:1-13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