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slide" Target="slides/slide71.xml"/>
  <Relationship Id="rId74" Type="http://schemas.openxmlformats.org/officeDocument/2006/relationships/slide" Target="slides/slide72.xml"/>
  <Relationship Id="rId75" Type="http://schemas.openxmlformats.org/officeDocument/2006/relationships/slide" Target="slides/slide73.xml"/>
  <Relationship Id="rId76" Type="http://schemas.openxmlformats.org/officeDocument/2006/relationships/slide" Target="slides/slide74.xml"/>
  <Relationship Id="rId77" Type="http://schemas.openxmlformats.org/officeDocument/2006/relationships/slide" Target="slides/slide75.xml"/>
  <Relationship Id="rId78" Type="http://schemas.openxmlformats.org/officeDocument/2006/relationships/presProps" Target="presProps.xml"/>
  <Relationship Id="rId79" Type="http://schemas.openxmlformats.org/officeDocument/2006/relationships/viewProps" Target="viewProps.xml"/>
  <Relationship Id="rId8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672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8:1-7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ght not be as their fathers, a stubborn and rebellious generation; a generation that set not their heart aright, and whose spirit was not stedfast with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ildren of Ephraim, being armed and carrying bows, turned back in the day of batt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kept not the covenant of God, and refused to walk in his law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forgat his doings, and his wondrous works that he had shewed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velous things did he in the sight of their fathers, in the land of Egypt, in the field of Zoa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lave the sea, and caused them to pass through; and he made the waters to stand as an heap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-time also he led them with a cloud, and all the night with a light of fi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lave rocks in the wilderness, and gave them drink abundantly as out of the depth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streams also out of the rock, and caused waters to run down like rive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went they on still to sin against him, to rebel against the Most High in the deser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schil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empted God in their heart by asking meat for their lus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y spake against God; they said, Can God prepare a table in the wilderness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smote the rock, that waters gushed out, and streams overflowed; can he give bread also? will he provide flesh for his people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LORD heard, and was wroth: and a fire was kindled against Jacob, and anger also went up against Israel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believed not in God, and trusted not in his salvatio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e commanded the skies above, and opened the doors of heaven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rained down manna upon them to eat, and gave them of the corn of heav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 did eat the bread of the mighty: he sent them meat to the full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used the east wind to blow in the heaven: and by his power he guided the south win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ained flesh also upon them as the dust, and winged fowl as the sand of the seas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ear, O my people, to my law; incline your ears to the words of my mou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let it fall in the midst of their camp, round about their habitation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did eat, and were well filled; and he gave them that they lusted aft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not estranged from their lust, their meat was yet in their mouths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anger of God went up against them, and slew of the fattest of them, and smote down the young men of Israe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is they sinned still, and believed not in his wondrous work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ir days did he consume in vanity, and their years in terror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slew them, then they inquired after him: and they returned and sought God early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remembered that God was their rock, and the Most High God their redeemer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flattered him with their mouth, and lied unto him with their tongu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ir heart was not right with him, neither were they faithful in his covenan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open my mouth in a parable; I will utter dark sayings of old: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, being full of compassion, forgave their iniquity, and destroyed them not: yea, many a time turned he his anger away, and did not stir up all his wrath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remembered that they were but flesh; a wind that passeth away, and cometh not again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oft did they rebel against him in the wilderness, and grieve him in the desert!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urned again and tempted God, and provoked the Holy One of Israel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membered not his hand, nor the day when he redeemed them from the adversary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e set his signs in Egypt, and his wonders in the field of Zoan;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urned their rivers into blood, and their streams, that they could not drink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among them swarms of flies, which devoured them; and frogs, which destroyed them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also their increase unto the caterpiller, and their labour unto the locust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stroyed their vines with hail, and their sycomore trees with fro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we have heard and known, and our fathers have told us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over their cattle also to the hail, and their flocks to hot thunderbolts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st upon them the fierceness of his anger, wrath, and indignation, and trouble, a band of angels of evil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a path for his anger; he spared not their soul from death, but gave their life over to the pestilence;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mote all the firstborn in Egypt, the chief of their strength in the tents of Ham: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led forth his own people like sheep, and guided them in the wilderness like a flock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led them safely, so that they feared not: but the sea overwhelmed their enemies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rought them to the border of his sanctuary, to this mountain, which his right hand had purchased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rove out the nations also before them, and allotted them for an inheritance by line, and made the tribes of Israel to dwell in their tents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y tempted and rebelled against the Most High God, and kept not his testimonies;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urned back, and dealt treacherously like their fathers: they were turned aside like a deceitful bo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not hide them from their children, telling to the generation to come the praises of the LORD, and his strength, and his wondrous works that he hath done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provoked him to anger with their high places, and moved him to jealousy with their graven images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heard this, he was wroth, and greatly abhorred Israel: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he forsook the tabernacle of Shiloh, the tent which he placed among men;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elivered his strength into captivity, and his glory into the adversary’s hand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his people over also unto the sword; and was wroth with his inheritance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e devoured their young men; and their maidens had no marriage-song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priests fell by the sword; and their widows made no lamentation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awaked as one out of sleep, like a mighty man that shouteth by reason of wine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mote his adversaries backward: he put them to a perpetual reproach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he refused the tent of Joseph, and chose not the tribe of Ephraim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established a testimony in Jacob, and appointed a law in Israel, which he commanded our fathers, that they should make them known to their children: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chose the tribe of Judah, the mount Zion which he loved.]]>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uilt his sanctuary like the heights, like the earth which he hath established for ever.]]>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hose David also his servant, and took him from the sheepfolds:]]>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following the ewes that give suck he brought him, to feed Jacob his people, and Israel his inheritance.]]>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fed them according to the integrity of his heart; and guided them by the skilfulness of his hands.]]>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generation to come might know them, even the children which should be born; who should arise and tell them to their children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ight set their hope in God, and not forget the works of God, but keep his commandment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2026-06-27T09:02:19Z</dcterms:created>
  <dcterms:modified xsi:type="dcterms:W3CDTF">2026-06-27T09:02:19Z</dcterms:modified>
  <dc:title>Bible.com.au: PSALMS 78:1-72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