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94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is mercy clean gone for ever? doth his promise fail for evermor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God forgotten to be gracious? hath he in anger shut up his tender mercies? Sel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This is my infirmity; but I will remember the years of the right hand of the Most Hig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mention of the deeds of the LORD; for I will remember thy wonders of o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editate also upon all thy work, and muse on thy do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, O God, is in the sanctuary: who is a great god like unto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the God that doest wonders: thou hast made known thy strength among the peopl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with thine arm redeemed thy people, the sons of Jacob and Joseph. Sela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saw thee, O God; the waters saw thee, they were afraid: the depths also trembl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ed out water; the skies sent out a sound: thine arrows also went ab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after the manner of Jeduthun.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y thunder was in the whirlwind; the lightnings lightened the world: the earth trembled and shoo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 was in the sea, and thy paths in the great waters, and thy footsteps were not kn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eddest thy people like a flock, by the hand of Moses and Aar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ry unto God with my voice; even unto God with my voice, and he wilt give ear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my trouble I sought the Lord: my hand was stretched out in the night, and slacked not; my soul refused to be comfor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God, and am disquieted: I complain, and my spirit is overwhelmed.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oldest mine eyes watching: I am so troubled that I cannot spe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sidered the days of old, the years of ancient tim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remembrance my song in the night: I commune with mine own heart; and my spirit made diligent sear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cast off for ever? and will he be favourable no mor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2026-06-23T02:53:08Z</dcterms:created>
  <dcterms:modified xsi:type="dcterms:W3CDTF">2026-06-23T02:53:08Z</dcterms:modified>
  <dc:title>Bible.com.au: PSALMS 77:1-20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