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A Psalm of Asaph,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Judah is God known: his name is great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alem also is his tabernacle, and his dwelling place in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brake the arrows of the bow; the shield, and the sword, and the battle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ious art thou and excellent, from the mountains of pre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uthearted are spoiled, they have slept their sleep; and none of the men of might have found their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y rebuke, O God of Jacob, both chariot and horse are cast into a dead sl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even thou, art to be feared: and who may stand in thy sight when once thou art angr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cause sentence to be heard from heaven; the earth feared, and was stil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arose to judgment, to save all the meek of the earth. Sela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wrath of man shall praise thee: the residue of wrath shalt thou gird upon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ow, and pay unto the LORD your God: let all that be round about him bring presents unto him that ought to be fea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ut off the spirit of princes: he is terrible to the kings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2026-11-02T02:11:29Z</dcterms:created>
  <dcterms:modified xsi:type="dcterms:W3CDTF">2026-11-02T02:11:29Z</dcterms:modified>
  <dc:title>Bible.com.au: PSALMS 76:1-12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