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364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6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didst cause sentence to be heard from heaven; the earth feared, and was still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arose to judgment, to save all the meek of the earth. Selah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wrath of man shall praise thee: the residue of wrath shalt thou gird upon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ow, and pay unto the LORD your God: let all that be round about him bring presents unto him that ought to be fear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cut off the spirit of princes: he is terrible to the kings of the ear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on stringed instruments. A Psalm of Asaph,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Judah is God known: his name is great in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Salem also is his tabernacle, and his dwelling place in Zio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he brake the arrows of the bow; the shield, and the sword, and the battle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art thou and excellent, from the mountains of pr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uthearted are spoiled, they have slept their sleep; and none of the men of might have found their ha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y rebuke, O God of Jacob, both chariot and horse are cast into a dead sl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even thou, art to be feared: and who may stand in thy sight when once thou art angr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2026-06-27T00:30:12Z</dcterms:created>
  <dcterms:modified xsi:type="dcterms:W3CDTF">2026-06-27T00:30:12Z</dcterms:modified>
  <dc:title>Bible.com.au: PSALMS 76:1-12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