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hand of the LORD there is a cup, and the wine foameth; it is full of mixture, and he poureth out of the same: surely the dregs thereof, all the wicked of the earth shall wring them out, and drink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declare for ever, I will sing praises to the God of Jacob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horns of the wicked also will I cut off; but the horns of the righteous shall be lifted u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Al-tashheth. A Psalm of Asaph,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ive thanks unto thee, O God; we give thanks, for thy name is near: men tell of thy wondrous work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hall find the set time, I will judge upright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and all the inhabitants thereof are dissolved: I have set up the pillars of it.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 unto the arrogant, Deal not arrogantly: and to the wicked, Lift not up the hor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not up your horn on high; speak not with a stiff ne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from the east, nor from the west, nor yet from the south, cometh lifting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is the judge: he putteth down one, and lifteth up anot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2026-06-28T12:01:29Z</dcterms:created>
  <dcterms:modified xsi:type="dcterms:W3CDTF">2026-06-28T12:01:29Z</dcterms:modified>
  <dc:title>Bible.com.au: PSALMS 75:1-10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