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st thou cast us off for ever? why doth thine anger smoke against the sheep of thy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ongregation, which thou hast purchased of old, which thou hast redeemed to be the tribe of thine inheritance; and mount Zion, wherein thou hast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feet unto the perpetual ruins, all the evil that the enemy hath done i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dversaries have roared in the midst of thine assembly; they have set up their ensigns for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emed as men that lifted up axes upon a thicket of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ll the carved work thereof together they break down with hatchet and hamm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thy sanctuary on fire; they have profaned the dwelling place of thy name even to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, Let us make havoc of them altogether: they have burned up all the synagogues of Go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ee not our signs: there is no more any prophet; neither is there among us any that knoweth how l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God, shall the adversary reproach? shall the enemy blaspheme thy name for 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rawest thou back thy hand, even thy right hand? pluck it out of thy bosom and consume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is my King of old, working salvation in the midst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ivide the sea by thy strength: thou brakest the heads of the dragons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akest the heads of leviathan in pieces, thou gavest him to be meat to the people inhabiting the wilder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leave fountain and flood: thou driedst up mighty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thine, the night also is thine: thou hast prepared the light and the su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ll the borders of the earth: thou hast made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that the enemy hath reproached, O LORD, and that foolish people have blasphemed thy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liver not the soul of thy turtle-dove unto the wild beast: forget not the life of thy poor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spect unto the covenant: for the dark places of the earth are full of the habitations of violen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not the oppressed return ashamed: let the poor and needy praise th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plead thine own cause: remember how the foolish man reproacheth thee all the d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voice of thine adversaries: the tumult of those that rise up against thee ascendeth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PSALMS 74:1-23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