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995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in their heart, Let us make havoc of them altogether: they have burned up all the synagogues of God in the 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ee not our signs: there is no more any prophet; neither is there among us any that knoweth how l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O God, shall the adversary reproach? shall the enemy blaspheme thy name for ev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rawest thou back thy hand, even thy right hand? pluck it out of thy bosom and consume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God is my King of old, working salvation in the midst of the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divide the sea by thy strength: thou brakest the heads of the dragons in the wat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akest the heads of leviathan in pieces, thou gavest him to be meat to the people inhabiting the wilder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cleave fountain and flood: thou driedst up mighty riv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is thine, the night also is thine: thou hast prepared the light and the su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all the borders of the earth: thou hast made summer and wint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is, that the enemy hath reproached, O LORD, and that foolish people have blasphemed thy n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deliver not the soul of thy turtle-dove unto the wild beast: forget not the life of thy poor for 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respect unto the covenant: for the dark places of the earth are full of the habitations of violen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et not the oppressed return ashamed: let the poor and needy praise thy n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God, plead thine own cause: remember how the foolish man reproacheth thee all the d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not the voice of thine adversaries: the tumult of those that rise up against thee ascendeth continua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why hast thou cast us off for ever? why doth thine anger smoke against the sheep of thy pastur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y congregation, which thou hast purchased of old, which thou hast redeemed to be the tribe of thine inheritance; and mount Zion, wherein thou hast dwel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thy feet unto the perpetual ruins, all the evil that the enemy hath done in the sanctua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adversaries have roared in the midst of thine assembly; they have set up their ensigns for sig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emed as men that lifted up axes upon a thicket of tre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all the carved work thereof together they break down with hatchet and hamm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et thy sanctuary on fire; they have profaned the dwelling place of thy name even to the gr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2026-07-02T09:07:39Z</dcterms:created>
  <dcterms:modified xsi:type="dcterms:W3CDTF">2026-07-02T09:07:39Z</dcterms:modified>
  <dc:title>Bible.com.au: PSALMS 74:1-23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