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  <p:sldId id="284" r:id="rId31"/>
    <p:sldId id="285" r:id="rId32"/>
    <p:sldId id="286" r:id="rId33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slide" Target="slides/slide29.xml"/>
  <Relationship Id="rId32" Type="http://schemas.openxmlformats.org/officeDocument/2006/relationships/slide" Target="slides/slide30.xml"/>
  <Relationship Id="rId33" Type="http://schemas.openxmlformats.org/officeDocument/2006/relationships/slide" Target="slides/slide31.xml"/>
  <Relationship Id="rId34" Type="http://schemas.openxmlformats.org/officeDocument/2006/relationships/presProps" Target="presProps.xml"/>
  <Relationship Id="rId35" Type="http://schemas.openxmlformats.org/officeDocument/2006/relationships/viewProps" Target="viewProps.xml"/>
  <Relationship Id="rId36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73:1-28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OOK III.A Psalm of Asaph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God is good to Israel, even to such as are pure in heart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as for me, my feet were almost gone; my steps had well nigh slipped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 was envious at the arrogant, when I saw the prosperity of the wicked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there are no bands in their death: but their strength is firm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are not in trouble as other men; neither are they plagued like other me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pride is as a chain about their neck; violence covereth them as a garment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ir eyes stand out with fatness: they have more than heart could wish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scoff, and in wickedness utter oppression: they speak loftily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y have set their mouth in the heavens, and their tongue walketh through the ear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refore his people return hither: and waters of a full cup are wrung out by them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they say, How doth God know? and is there knowledge in the Most High?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hold, these are the wicked; and, being alway at ease, they increase in riches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in vain have I cleansed my heart, and washed my hands in innocency;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all the day long have I been plagued, and chastened every morning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I had said, I will speak thus; behold, I had dealt treacherously with the generation of thy children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I thought how I might know this, it was too painful for me;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til I went into the sanctuary of God, and considered their latter end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urely thou settest them in slippery places: thou castest them down to destruction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ow are they become a desolation in a moment! they are utterly consumed with terrors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s a dream when one awaketh; so, O Lord, when thou awakest, thou shalt despise their imag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heart was grieved, and I was pricked in my reins: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o brutish was I, and ignorant; I was as a beast before thee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Nevertheless I am continually with thee: thou hast holden my right hand.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 shalt guide me with thy counsel, and afterward receive me to glory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m have I in heaven but thee? and there is none upon earth that I desire beside thee.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My flesh and my heart faileth: but God is the strength of my heart and my portion for ever.]]></a:t>
            </a:r>
          </a:p>
        </p:txBody>
      </p:sp>
    </p:spTree>
  </p:cSld>
  <p:clrMapOvr>
    <a:masterClrMapping/>
  </p:clrMapOvr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, lo, they that are far from thee shall perish: thou hast destroyed all them that go a whoring from thee.]]></a:t>
            </a:r>
          </a:p>
        </p:txBody>
      </p:sp>
    </p:spTree>
  </p:cSld>
  <p:clrMapOvr>
    <a:masterClrMapping/>
  </p:clrMapOvr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ut it is good for me to draw near unto God: I have made the Lord GOD my refuge, that I may tell of all thy works.]]></a:t>
            </a:r>
          </a:p>
        </p:txBody>
      </p:sp>
    </p:spTree>
  </p:cSld>
  <p:clrMapOvr>
    <a:masterClrMapping/>
  </p:clrMapOvr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49">
  <a:themeElements>
    <a:clrScheme name="Theme49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49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49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31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2026-10-12T05:45:29Z</dcterms:created>
  <dcterms:modified xsi:type="dcterms:W3CDTF">2026-10-12T05:45:29Z</dcterms:modified>
  <dc:title>Bible.com.au: PSALMS 73:1-28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