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28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off, and in wickedness utter oppression: they speak loft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t their mouth in the heavens, and their tongue walketh through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return hither: and waters of a full cup are wrung out b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, How doth God know? and is there knowledge in the Most Hi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se are the wicked; and, being alway at ease, they increase in 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have I cleansed my heart, and washed my hands in innocency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day long have I been plagued, and chastened every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said, I will speak thus; behold, I had dealt treacherously with the generation of thy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ought how I might know this, it was too painful for m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the sanctuary of God, and considered their latter 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I.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settest them in slippery places: thou castest them down to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y become a desolation in a moment! they are utterly consumed with terro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ream when one awaketh; so, O Lord, when thou awakest, thou shalt despise their imag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heart was grieved, and I was pricked in my reins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rutish was I, and ignorant; I was as a beast befor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am continually with thee: thou hast holden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guide me with thy counsel, and afterward receive me 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thee? and there is none upon earth that I desire besid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faileth: but God is the strength of my heart and my portion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that are far from thee shall perish: thou hast destroyed all them that go a whoring from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is good to Israel, even to such as are pure i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good for me to draw near unto God: I have made the Lord GOD my refuge, that I may tell of all thy work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were almost gone; my steps had well nigh slip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envious at the arrogant, 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no bands in their death: but their strength is fi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 trouble as other men; neither are they plagued like other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is as a chain about their neck; violence covereth them as a gar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stand out with fatness: they have more than heart could w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2026-06-17T16:02:11Z</dcterms:created>
  <dcterms:modified xsi:type="dcterms:W3CDTF">2026-06-17T16:02:11Z</dcterms:modified>
  <dc:title>Bible.com.au: PSALMS 73:1-28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