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have dominion also from sea to sea, and from the River un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the wilderness shall bow before him; and his enemies shall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arshish and of the isles shall bring presents: the kings of Sheba and Seba shall offer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ll kings shall fall down before him: all nations shall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deliver the needy when he crieth; and the poor, that hath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have pity on the poor and needy, and the souls of the needy he shall sa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deem their soul from oppression and violence; and precious shall their blood be in his sigh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live; and to him shall be given of the gold of Sheba: and men shall pray for him continually; they shall bless him all the da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abundance of corn in the earth upon the top of the mountains; the fruit thereof shall shake like Lebanon: and they of the city shall flourish like grass of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ame shall endure for ever; his name shall be continued as long as the sun: and men shall be blessed in him; all nations shall call him happ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, the God of Israel, who only doeth wondrous thing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be his glorious name for ever; and let the whole earth be filled with his glory. Amen,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s of David the son of Jesse are e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king thy judgments, O God, and thy righteousness unto the king’s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y people with righteousness, and thy poor with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hall bring peace to the people, and the hills, in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e poor of the people, he shall save the children of the needy, and shall break in pieces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ear thee while the sun endureth, and so long as the moon, throughout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me down like rain upon the mown grass: as showers that water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shall the righteous flourish; and abundance of peace, till the moon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PSALMS 72:1-20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