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have dominion also from sea to sea, and from the River unto the ends of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dwell in the wilderness shall bow before him; and his enemies shall lick the du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Tarshish and of the isles shall bring presents: the kings of Sheba and Seba shall offer gif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ll kings shall fall down before him: all nations shall serve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hall deliver the needy when he crieth; and the poor, that hath no help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have pity on the poor and needy, and the souls of the needy he shall sa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redeem their soul from oppression and violence; and precious shall their blood be in his sight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live; and to him shall be given of the gold of Sheba: and men shall pray for him continually; they shall bless him all the day lo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be abundance of corn in the earth upon the top of the mountains; the fruit thereof shall shake like Lebanon: and they of the city shall flourish like grass of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name shall endure for ever; his name shall be continued as long as the sun: and men shall be blessed in him; all nations shall call him happ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Solom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God, the God of Israel, who only doeth wondrous things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lessed be his glorious name for ever; and let the whole earth be filled with his glory. Amen, and Am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ayers of David the son of Jesse are end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 king thy judgments, O God, and thy righteousness unto the king’s s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judge thy people with righteousness, and thy poor with judgm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shall bring peace to the people, and the hills, in righteous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judge the poor of the people, he shall save the children of the needy, and shall break in pieces the oppresso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fear thee while the sun endureth, and so long as the moon, throughout all generat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ome down like rain upon the mown grass: as showers that water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days shall the righteous flourish; and abundance of peace, till the moon be no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2026-08-10T21:02:37Z</dcterms:created>
  <dcterms:modified xsi:type="dcterms:W3CDTF">2026-08-10T21:02:37Z</dcterms:modified>
  <dc:title>Bible.com.au: PSALMS 72:1-20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