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me not off in the time of old age; forsake me not when my strength fai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enemies speak concerning me; and they that watch for my soul take counsel togethe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od hath forsaken him: pursue and take him; for there is none to deli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be not far from me: O my God, make haste to help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consumed that are adversaries to my soul; let them be covered with reproach and dishonour that seek my hu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hope continually, and will praise thee yet more and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tell of thy righteousness, and of thy salvation all the day; for I know not the numbers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ome with the mighty acts of the Lord GOD: I will make mention of thy righteousness, even of thine on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taught me from my youth; and hitherto have I declared thy wondrous wor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even when I am old and grayheaded, O God, forsake me not; until I have declared thy strength unto the next generation, thy might to every one that is to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, O LORD, do I put my trust: let me never be asham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also, O God, is very high; thou who hast done great things, O God, who is like unto th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which hast shewed us many and sore troubles, shalt quicken us again, and shalt bring us up again from the depths of the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rease thou my greatness, and turn again and comfor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praise thee with the psaltery, even thy truth, O my God: unto thee will I sing praises with the harp, O thou Holy One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greatly rejoice when I sing praises unto thee; and my soul, which thou hast redeem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also shall talk of thy righteousness all the day long: for they are ashamed, for they are confounded, that seek my hu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in thy righteousness, and rescue me: bow down thine ear unto me, and sav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to me a rock of habitation, whereunto I may continually resort: thou hast given commandment to save me; for thou art my rock and my fortr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, O my God, out of the hand of the wicked, out of the hand of the unrighteous and cruel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my hope, O Lord GOD: thou art my trust from my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e have I been holden up from the womb: thou art he that took me out of my mother’s bowels: my praise shall be continually of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a wonder unto many; but thou art my strong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be filled with thy praise, and with thy honour all th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2026-06-15T08:48:21Z</dcterms:created>
  <dcterms:modified xsi:type="dcterms:W3CDTF">2026-06-15T08:48:21Z</dcterms:modified>
  <dc:title>Bible.com.au: PSALMS 71:1-24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